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SemiBold"/>
      <p:regular r:id="rId22"/>
      <p:bold r:id="rId23"/>
      <p:italic r:id="rId24"/>
      <p:boldItalic r:id="rId25"/>
    </p:embeddedFont>
    <p:embeddedFont>
      <p:font typeface="Roboto"/>
      <p:regular r:id="rId26"/>
      <p:bold r:id="rId27"/>
      <p:italic r:id="rId28"/>
      <p:boldItalic r:id="rId29"/>
    </p:embeddedFont>
    <p:embeddedFont>
      <p:font typeface="Montserrat"/>
      <p:regular r:id="rId30"/>
      <p:bold r:id="rId31"/>
      <p:italic r:id="rId32"/>
      <p:boldItalic r:id="rId33"/>
    </p:embeddedFont>
    <p:embeddedFont>
      <p:font typeface="Open Sans SemiBold"/>
      <p:regular r:id="rId34"/>
      <p:bold r:id="rId35"/>
      <p:italic r:id="rId36"/>
      <p:boldItalic r:id="rId37"/>
    </p:embeddedFont>
    <p:embeddedFont>
      <p:font typeface="Roboto Light"/>
      <p:regular r:id="rId38"/>
      <p:bold r:id="rId39"/>
      <p:italic r:id="rId40"/>
      <p:boldItalic r:id="rId41"/>
    </p:embeddedFont>
    <p:embeddedFont>
      <p:font typeface="Open Sans Light"/>
      <p:regular r:id="rId42"/>
      <p:bold r:id="rId43"/>
      <p:italic r:id="rId44"/>
      <p:boldItalic r:id="rId45"/>
    </p:embeddedFont>
    <p:embeddedFont>
      <p:font typeface="Open Sans"/>
      <p:regular r:id="rId46"/>
      <p:bold r:id="rId47"/>
      <p:italic r:id="rId48"/>
      <p:boldItalic r:id="rId49"/>
    </p:embeddedFont>
    <p:embeddedFont>
      <p:font typeface="Century Gothic"/>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2995BF-51D8-4B85-A612-B58CEA0B10EE}">
  <a:tblStyle styleId="{492995BF-51D8-4B85-A612-B58CEA0B10E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italic.fntdata"/><Relationship Id="rId42" Type="http://schemas.openxmlformats.org/officeDocument/2006/relationships/font" Target="fonts/OpenSansLight-regular.fntdata"/><Relationship Id="rId41" Type="http://schemas.openxmlformats.org/officeDocument/2006/relationships/font" Target="fonts/RobotoLight-boldItalic.fntdata"/><Relationship Id="rId44" Type="http://schemas.openxmlformats.org/officeDocument/2006/relationships/font" Target="fonts/OpenSansLight-italic.fntdata"/><Relationship Id="rId43" Type="http://schemas.openxmlformats.org/officeDocument/2006/relationships/font" Target="fonts/OpenSansLight-bold.fntdata"/><Relationship Id="rId46" Type="http://schemas.openxmlformats.org/officeDocument/2006/relationships/font" Target="fonts/OpenSans-regular.fntdata"/><Relationship Id="rId45" Type="http://schemas.openxmlformats.org/officeDocument/2006/relationships/font" Target="fonts/OpenSans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33" Type="http://schemas.openxmlformats.org/officeDocument/2006/relationships/font" Target="fonts/Montserrat-boldItalic.fntdata"/><Relationship Id="rId32" Type="http://schemas.openxmlformats.org/officeDocument/2006/relationships/font" Target="fonts/Montserrat-italic.fntdata"/><Relationship Id="rId35" Type="http://schemas.openxmlformats.org/officeDocument/2006/relationships/font" Target="fonts/OpenSansSemiBold-bold.fntdata"/><Relationship Id="rId34" Type="http://schemas.openxmlformats.org/officeDocument/2006/relationships/font" Target="fonts/OpenSansSemiBold-regular.fntdata"/><Relationship Id="rId37" Type="http://schemas.openxmlformats.org/officeDocument/2006/relationships/font" Target="fonts/OpenSansSemiBold-boldItalic.fntdata"/><Relationship Id="rId36" Type="http://schemas.openxmlformats.org/officeDocument/2006/relationships/font" Target="fonts/OpenSansSemiBold-italic.fntdata"/><Relationship Id="rId39" Type="http://schemas.openxmlformats.org/officeDocument/2006/relationships/font" Target="fonts/RobotoLight-bold.fntdata"/><Relationship Id="rId38" Type="http://schemas.openxmlformats.org/officeDocument/2006/relationships/font" Target="fonts/RobotoLight-regular.fntdata"/><Relationship Id="rId20" Type="http://schemas.openxmlformats.org/officeDocument/2006/relationships/slide" Target="slides/slide14.xml"/><Relationship Id="rId22" Type="http://schemas.openxmlformats.org/officeDocument/2006/relationships/font" Target="fonts/MontserratSemiBold-regular.fntdata"/><Relationship Id="rId21" Type="http://schemas.openxmlformats.org/officeDocument/2006/relationships/slide" Target="slides/slide15.xml"/><Relationship Id="rId24" Type="http://schemas.openxmlformats.org/officeDocument/2006/relationships/font" Target="fonts/MontserratSemiBold-italic.fntdata"/><Relationship Id="rId23" Type="http://schemas.openxmlformats.org/officeDocument/2006/relationships/font" Target="fonts/MontserratSemiBold-bold.fntdata"/><Relationship Id="rId26" Type="http://schemas.openxmlformats.org/officeDocument/2006/relationships/font" Target="fonts/Roboto-regular.fntdata"/><Relationship Id="rId25" Type="http://schemas.openxmlformats.org/officeDocument/2006/relationships/font" Target="fonts/MontserratSemiBold-boldItalic.fntdata"/><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51" Type="http://schemas.openxmlformats.org/officeDocument/2006/relationships/font" Target="fonts/CenturyGothic-bold.fntdata"/><Relationship Id="rId50" Type="http://schemas.openxmlformats.org/officeDocument/2006/relationships/font" Target="fonts/CenturyGothic-regular.fntdata"/><Relationship Id="rId53" Type="http://schemas.openxmlformats.org/officeDocument/2006/relationships/font" Target="fonts/CenturyGothic-boldItalic.fntdata"/><Relationship Id="rId52" Type="http://schemas.openxmlformats.org/officeDocument/2006/relationships/font" Target="fonts/CenturyGothic-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22c515e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22c515e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e7d7aed0e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e7d7aed0e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fe321610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fe321610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2842d298b_0_4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22842d298b_0_4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aabcb3e3c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daabcb3e3c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Certification Steering Committee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aabcb3e3c_0_2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daabcb3e3c_0_2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daabcb3e3c_0_2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daabcb3e3c_0_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7d7aed0e8_0_0:notes"/>
          <p:cNvSpPr txBox="1"/>
          <p:nvPr>
            <p:ph idx="1" type="body"/>
          </p:nvPr>
        </p:nvSpPr>
        <p:spPr>
          <a:xfrm>
            <a:off x="685800" y="4400550"/>
            <a:ext cx="5486400" cy="3600600"/>
          </a:xfrm>
          <a:prstGeom prst="rect">
            <a:avLst/>
          </a:prstGeom>
          <a:noFill/>
          <a:ln>
            <a:noFill/>
          </a:ln>
        </p:spPr>
        <p:txBody>
          <a:bodyPr anchorCtr="0" anchor="t" bIns="45550" lIns="91100" spcFirstLastPara="1" rIns="91100" wrap="square" tIns="45550">
            <a:noAutofit/>
          </a:bodyPr>
          <a:lstStyle/>
          <a:p>
            <a:pPr indent="0" lvl="0" marL="0" rtl="0" algn="l">
              <a:lnSpc>
                <a:spcPct val="100000"/>
              </a:lnSpc>
              <a:spcBef>
                <a:spcPts val="0"/>
              </a:spcBef>
              <a:spcAft>
                <a:spcPts val="0"/>
              </a:spcAft>
              <a:buSzPts val="1300"/>
              <a:buNone/>
            </a:pPr>
            <a:r>
              <a:t/>
            </a:r>
            <a:endParaRPr/>
          </a:p>
        </p:txBody>
      </p:sp>
      <p:sp>
        <p:nvSpPr>
          <p:cNvPr id="338" name="Google Shape;338;g2e7d7aed0e8_0_0:notes"/>
          <p:cNvSpPr/>
          <p:nvPr>
            <p:ph idx="2" type="sldImg"/>
          </p:nvPr>
        </p:nvSpPr>
        <p:spPr>
          <a:xfrm>
            <a:off x="729258" y="1143000"/>
            <a:ext cx="5399400" cy="3085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daabcb3e3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daabcb3e3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daabcb3e3c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daabcb3e3c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daabcb3e3c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daabcb3e3c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daabcb3e3c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daabcb3e3c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Clarify that actual spec ratification timeline depends on ratification timelines for the dependencies.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660b9ec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9660b9ec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daabcb3e3c_0_1702:notes"/>
          <p:cNvSpPr txBox="1"/>
          <p:nvPr>
            <p:ph idx="1" type="body"/>
          </p:nvPr>
        </p:nvSpPr>
        <p:spPr>
          <a:xfrm>
            <a:off x="685800" y="4400550"/>
            <a:ext cx="5486400" cy="3600600"/>
          </a:xfrm>
          <a:prstGeom prst="rect">
            <a:avLst/>
          </a:prstGeom>
          <a:noFill/>
          <a:ln>
            <a:noFill/>
          </a:ln>
        </p:spPr>
        <p:txBody>
          <a:bodyPr anchorCtr="0" anchor="t" bIns="45550" lIns="91100" spcFirstLastPara="1" rIns="91100" wrap="square" tIns="45550">
            <a:noAutofit/>
          </a:bodyPr>
          <a:lstStyle/>
          <a:p>
            <a:pPr indent="0" lvl="0" marL="0" rtl="0" algn="l">
              <a:lnSpc>
                <a:spcPct val="100000"/>
              </a:lnSpc>
              <a:spcBef>
                <a:spcPts val="0"/>
              </a:spcBef>
              <a:spcAft>
                <a:spcPts val="0"/>
              </a:spcAft>
              <a:buSzPts val="1300"/>
              <a:buNone/>
            </a:pPr>
            <a:r>
              <a:t/>
            </a:r>
            <a:endParaRPr/>
          </a:p>
        </p:txBody>
      </p:sp>
      <p:sp>
        <p:nvSpPr>
          <p:cNvPr id="404" name="Google Shape;404;g2daabcb3e3c_0_1702:notes"/>
          <p:cNvSpPr/>
          <p:nvPr>
            <p:ph idx="2" type="sldImg"/>
          </p:nvPr>
        </p:nvSpPr>
        <p:spPr>
          <a:xfrm>
            <a:off x="729258" y="1143000"/>
            <a:ext cx="5399400" cy="3085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aabcb3e3c_0_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daabcb3e3c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ctrTitle"/>
          </p:nvPr>
        </p:nvSpPr>
        <p:spPr>
          <a:xfrm>
            <a:off x="597850" y="1896424"/>
            <a:ext cx="8034000" cy="213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p:txBody>
      </p:sp>
      <p:sp>
        <p:nvSpPr>
          <p:cNvPr id="12" name="Google Shape;12;p2"/>
          <p:cNvSpPr txBox="1"/>
          <p:nvPr>
            <p:ph idx="1" type="subTitle"/>
          </p:nvPr>
        </p:nvSpPr>
        <p:spPr>
          <a:xfrm>
            <a:off x="597846" y="4033587"/>
            <a:ext cx="8034000" cy="50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pic>
        <p:nvPicPr>
          <p:cNvPr id="13" name="Google Shape;13;p2"/>
          <p:cNvPicPr preferRelativeResize="0"/>
          <p:nvPr/>
        </p:nvPicPr>
        <p:blipFill rotWithShape="1">
          <a:blip r:embed="rId3">
            <a:alphaModFix/>
          </a:blip>
          <a:srcRect b="0" l="0" r="0" t="0"/>
          <a:stretch/>
        </p:blipFill>
        <p:spPr>
          <a:xfrm>
            <a:off x="2676226" y="954119"/>
            <a:ext cx="3791525" cy="603300"/>
          </a:xfrm>
          <a:prstGeom prst="rect">
            <a:avLst/>
          </a:prstGeom>
          <a:noFill/>
          <a:ln>
            <a:noFill/>
          </a:ln>
        </p:spPr>
      </p:pic>
      <p:sp>
        <p:nvSpPr>
          <p:cNvPr id="14" name="Google Shape;14;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5_1">
    <p:spTree>
      <p:nvGrpSpPr>
        <p:cNvPr id="63"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b="0" l="47512" r="0" t="0"/>
          <a:stretch/>
        </p:blipFill>
        <p:spPr>
          <a:xfrm>
            <a:off x="-2" y="0"/>
            <a:ext cx="4795254" cy="5143500"/>
          </a:xfrm>
          <a:prstGeom prst="rect">
            <a:avLst/>
          </a:prstGeom>
          <a:noFill/>
          <a:ln>
            <a:noFill/>
          </a:ln>
        </p:spPr>
      </p:pic>
      <p:sp>
        <p:nvSpPr>
          <p:cNvPr id="65" name="Google Shape;65;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66" name="Google Shape;66;p11"/>
          <p:cNvSpPr txBox="1"/>
          <p:nvPr>
            <p:ph type="title"/>
          </p:nvPr>
        </p:nvSpPr>
        <p:spPr>
          <a:xfrm>
            <a:off x="50287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67" name="Google Shape;67;p11"/>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68" name="Google Shape;6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p:cSld name="SECTION_HEADER_2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2"/>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2"/>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2"/>
          <p:cNvSpPr/>
          <p:nvPr/>
        </p:nvSpPr>
        <p:spPr>
          <a:xfrm>
            <a:off x="0" y="0"/>
            <a:ext cx="4314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73" name="Google Shape;73;p1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74" name="Google Shape;74;p12"/>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75" name="Shape 75"/>
        <p:cNvGrpSpPr/>
        <p:nvPr/>
      </p:nvGrpSpPr>
      <p:grpSpPr>
        <a:xfrm>
          <a:off x="0" y="0"/>
          <a:ext cx="0" cy="0"/>
          <a:chOff x="0" y="0"/>
          <a:chExt cx="0" cy="0"/>
        </a:xfrm>
      </p:grpSpPr>
      <p:pic>
        <p:nvPicPr>
          <p:cNvPr id="76" name="Google Shape;76;p13"/>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77" name="Google Shape;77;p13"/>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3"/>
          <p:cNvSpPr/>
          <p:nvPr/>
        </p:nvSpPr>
        <p:spPr>
          <a:xfrm>
            <a:off x="5027100" y="0"/>
            <a:ext cx="41169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79" name="Google Shape;79;p13"/>
          <p:cNvSpPr txBox="1"/>
          <p:nvPr>
            <p:ph type="title"/>
          </p:nvPr>
        </p:nvSpPr>
        <p:spPr>
          <a:xfrm>
            <a:off x="5094000" y="164250"/>
            <a:ext cx="39348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80" name="Google Shape;80;p1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81" name="Google Shape;8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2">
  <p:cSld name="CUSTOM_3_1_2">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mt="85000"/>
          </a:blip>
          <a:srcRect b="0" l="0" r="0" t="0"/>
          <a:stretch/>
        </p:blipFill>
        <p:spPr>
          <a:xfrm>
            <a:off x="-3" y="0"/>
            <a:ext cx="4303553" cy="5143501"/>
          </a:xfrm>
          <a:prstGeom prst="rect">
            <a:avLst/>
          </a:prstGeom>
          <a:noFill/>
          <a:ln>
            <a:noFill/>
          </a:ln>
        </p:spPr>
      </p:pic>
      <p:pic>
        <p:nvPicPr>
          <p:cNvPr id="84" name="Google Shape;84;p1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85" name="Google Shape;85;p14"/>
          <p:cNvSpPr/>
          <p:nvPr/>
        </p:nvSpPr>
        <p:spPr>
          <a:xfrm>
            <a:off x="4303550" y="0"/>
            <a:ext cx="48405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86" name="Google Shape;86;p14"/>
          <p:cNvSpPr txBox="1"/>
          <p:nvPr>
            <p:ph type="title"/>
          </p:nvPr>
        </p:nvSpPr>
        <p:spPr>
          <a:xfrm>
            <a:off x="4527224" y="205750"/>
            <a:ext cx="44145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
        <p:nvSpPr>
          <p:cNvPr id="87" name="Google Shape;8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1">
  <p:cSld name="CUSTOM_2_1_1">
    <p:spTree>
      <p:nvGrpSpPr>
        <p:cNvPr id="88" name="Shape 88"/>
        <p:cNvGrpSpPr/>
        <p:nvPr/>
      </p:nvGrpSpPr>
      <p:grpSpPr>
        <a:xfrm>
          <a:off x="0" y="0"/>
          <a:ext cx="0" cy="0"/>
          <a:chOff x="0" y="0"/>
          <a:chExt cx="0" cy="0"/>
        </a:xfrm>
      </p:grpSpPr>
      <p:pic>
        <p:nvPicPr>
          <p:cNvPr id="89" name="Google Shape;89;p15"/>
          <p:cNvPicPr preferRelativeResize="0"/>
          <p:nvPr/>
        </p:nvPicPr>
        <p:blipFill rotWithShape="1">
          <a:blip r:embed="rId2">
            <a:alphaModFix amt="79000"/>
          </a:blip>
          <a:srcRect b="0" l="0" r="0" t="0"/>
          <a:stretch/>
        </p:blipFill>
        <p:spPr>
          <a:xfrm>
            <a:off x="0" y="0"/>
            <a:ext cx="4303550" cy="5143499"/>
          </a:xfrm>
          <a:prstGeom prst="rect">
            <a:avLst/>
          </a:prstGeom>
          <a:noFill/>
          <a:ln>
            <a:noFill/>
          </a:ln>
        </p:spPr>
      </p:pic>
      <p:sp>
        <p:nvSpPr>
          <p:cNvPr id="90" name="Google Shape;90;p15"/>
          <p:cNvSpPr txBox="1"/>
          <p:nvPr>
            <p:ph type="title"/>
          </p:nvPr>
        </p:nvSpPr>
        <p:spPr>
          <a:xfrm>
            <a:off x="4490200" y="174650"/>
            <a:ext cx="4538700" cy="480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91" name="Google Shape;91;p1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92" name="Google Shape;9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1">
  <p:cSld name="CUSTOM_4_1_1">
    <p:spTree>
      <p:nvGrpSpPr>
        <p:cNvPr id="93" name="Shape 93"/>
        <p:cNvGrpSpPr/>
        <p:nvPr/>
      </p:nvGrpSpPr>
      <p:grpSpPr>
        <a:xfrm>
          <a:off x="0" y="0"/>
          <a:ext cx="0" cy="0"/>
          <a:chOff x="0" y="0"/>
          <a:chExt cx="0" cy="0"/>
        </a:xfrm>
      </p:grpSpPr>
      <p:pic>
        <p:nvPicPr>
          <p:cNvPr id="94" name="Google Shape;94;p16"/>
          <p:cNvPicPr preferRelativeResize="0"/>
          <p:nvPr/>
        </p:nvPicPr>
        <p:blipFill rotWithShape="1">
          <a:blip r:embed="rId2">
            <a:alphaModFix amt="61000"/>
          </a:blip>
          <a:srcRect b="8336" l="0" r="29532" t="17496"/>
          <a:stretch/>
        </p:blipFill>
        <p:spPr>
          <a:xfrm>
            <a:off x="5070375" y="0"/>
            <a:ext cx="4073625" cy="5143501"/>
          </a:xfrm>
          <a:prstGeom prst="rect">
            <a:avLst/>
          </a:prstGeom>
          <a:noFill/>
          <a:ln>
            <a:noFill/>
          </a:ln>
        </p:spPr>
      </p:pic>
      <p:sp>
        <p:nvSpPr>
          <p:cNvPr id="95" name="Google Shape;95;p16"/>
          <p:cNvSpPr txBox="1"/>
          <p:nvPr>
            <p:ph type="title"/>
          </p:nvPr>
        </p:nvSpPr>
        <p:spPr>
          <a:xfrm>
            <a:off x="52725" y="113875"/>
            <a:ext cx="4634100" cy="45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96" name="Google Shape;96;p1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pic>
        <p:nvPicPr>
          <p:cNvPr id="97" name="Google Shape;97;p16"/>
          <p:cNvPicPr preferRelativeResize="0"/>
          <p:nvPr/>
        </p:nvPicPr>
        <p:blipFill rotWithShape="1">
          <a:blip r:embed="rId4">
            <a:alphaModFix/>
          </a:blip>
          <a:srcRect b="0" l="0" r="0" t="0"/>
          <a:stretch/>
        </p:blipFill>
        <p:spPr>
          <a:xfrm>
            <a:off x="181200" y="4743821"/>
            <a:ext cx="1460651" cy="232425"/>
          </a:xfrm>
          <a:prstGeom prst="rect">
            <a:avLst/>
          </a:prstGeom>
          <a:noFill/>
          <a:ln>
            <a:noFill/>
          </a:ln>
        </p:spPr>
      </p:pic>
      <p:sp>
        <p:nvSpPr>
          <p:cNvPr id="98" name="Google Shape;9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p:cSld name="SECTION_HEADER_2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8"/>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8"/>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8"/>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05" name="Google Shape;105;p18"/>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06" name="Google Shape;106;p18"/>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1">
  <p:cSld name="SECTION_HEADER_2_1_1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19"/>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9"/>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9"/>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11" name="Google Shape;111;p19"/>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12" name="Google Shape;112;p19"/>
          <p:cNvSpPr txBox="1"/>
          <p:nvPr>
            <p:ph type="title"/>
          </p:nvPr>
        </p:nvSpPr>
        <p:spPr>
          <a:xfrm>
            <a:off x="4697975" y="186450"/>
            <a:ext cx="43146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
        <p:nvSpPr>
          <p:cNvPr id="113" name="Google Shape;113;p19"/>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1 1">
  <p:cSld name="SECTION_HEADER_2_1_1_1_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0"/>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0"/>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0"/>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18" name="Google Shape;118;p2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19" name="Google Shape;119;p20"/>
          <p:cNvSpPr txBox="1"/>
          <p:nvPr>
            <p:ph type="title"/>
          </p:nvPr>
        </p:nvSpPr>
        <p:spPr>
          <a:xfrm>
            <a:off x="72975" y="51650"/>
            <a:ext cx="39507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
        <p:nvSpPr>
          <p:cNvPr id="120" name="Google Shape;120;p20"/>
          <p:cNvSpPr txBox="1"/>
          <p:nvPr>
            <p:ph idx="1" type="body"/>
          </p:nvPr>
        </p:nvSpPr>
        <p:spPr>
          <a:xfrm>
            <a:off x="4443875" y="51650"/>
            <a:ext cx="45054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1">
  <p:cSld name="SECTION_HEADER_3">
    <p:bg>
      <p:bgPr>
        <a:gradFill>
          <a:gsLst>
            <a:gs pos="0">
              <a:srgbClr val="0A3799"/>
            </a:gs>
            <a:gs pos="100000">
              <a:srgbClr val="0A6B7C"/>
            </a:gs>
          </a:gsLst>
          <a:lin ang="0" scaled="0"/>
        </a:gra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pic>
        <p:nvPicPr>
          <p:cNvPr id="17" name="Google Shape;17;p3"/>
          <p:cNvPicPr preferRelativeResize="0"/>
          <p:nvPr/>
        </p:nvPicPr>
        <p:blipFill rotWithShape="1">
          <a:blip r:embed="rId2">
            <a:alphaModFix/>
          </a:blip>
          <a:srcRect b="0" l="0" r="0" t="0"/>
          <a:stretch/>
        </p:blipFill>
        <p:spPr>
          <a:xfrm>
            <a:off x="3841675" y="4268271"/>
            <a:ext cx="1460651" cy="232425"/>
          </a:xfrm>
          <a:prstGeom prst="rect">
            <a:avLst/>
          </a:prstGeom>
          <a:noFill/>
          <a:ln>
            <a:noFill/>
          </a:ln>
        </p:spPr>
      </p:pic>
      <p:sp>
        <p:nvSpPr>
          <p:cNvPr id="18" name="Google Shape;18;p3"/>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9" name="Google Shape;19;p3"/>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_2">
    <p:spTree>
      <p:nvGrpSpPr>
        <p:cNvPr id="121" name="Shape 121"/>
        <p:cNvGrpSpPr/>
        <p:nvPr/>
      </p:nvGrpSpPr>
      <p:grpSpPr>
        <a:xfrm>
          <a:off x="0" y="0"/>
          <a:ext cx="0" cy="0"/>
          <a:chOff x="0" y="0"/>
          <a:chExt cx="0" cy="0"/>
        </a:xfrm>
      </p:grpSpPr>
      <p:sp>
        <p:nvSpPr>
          <p:cNvPr id="122" name="Google Shape;122;p21"/>
          <p:cNvSpPr txBox="1"/>
          <p:nvPr>
            <p:ph type="title"/>
          </p:nvPr>
        </p:nvSpPr>
        <p:spPr>
          <a:xfrm>
            <a:off x="4420325" y="216425"/>
            <a:ext cx="44121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p:txBody>
      </p:sp>
      <p:sp>
        <p:nvSpPr>
          <p:cNvPr id="123" name="Google Shape;123;p21"/>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24" name="Google Shape;124;p21"/>
          <p:cNvSpPr txBox="1"/>
          <p:nvPr>
            <p:ph idx="2" type="title"/>
          </p:nvPr>
        </p:nvSpPr>
        <p:spPr>
          <a:xfrm>
            <a:off x="199375" y="216425"/>
            <a:ext cx="3934800" cy="47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25" name="Google Shape;125;p21"/>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126" name="Google Shape;126;p21"/>
          <p:cNvSpPr txBox="1"/>
          <p:nvPr>
            <p:ph idx="1" type="body"/>
          </p:nvPr>
        </p:nvSpPr>
        <p:spPr>
          <a:xfrm>
            <a:off x="4420325" y="1559825"/>
            <a:ext cx="44121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7" name="Google Shape;12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28" name="Shape 128"/>
        <p:cNvGrpSpPr/>
        <p:nvPr/>
      </p:nvGrpSpPr>
      <p:grpSpPr>
        <a:xfrm>
          <a:off x="0" y="0"/>
          <a:ext cx="0" cy="0"/>
          <a:chOff x="0" y="0"/>
          <a:chExt cx="0" cy="0"/>
        </a:xfrm>
      </p:grpSpPr>
      <p:pic>
        <p:nvPicPr>
          <p:cNvPr id="129" name="Google Shape;129;p22"/>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30" name="Google Shape;130;p22"/>
          <p:cNvSpPr/>
          <p:nvPr/>
        </p:nvSpPr>
        <p:spPr>
          <a:xfrm>
            <a:off x="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31" name="Google Shape;131;p22"/>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32" name="Google Shape;132;p2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33" name="Google Shape;13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2">
    <p:spTree>
      <p:nvGrpSpPr>
        <p:cNvPr id="134" name="Shape 134"/>
        <p:cNvGrpSpPr/>
        <p:nvPr/>
      </p:nvGrpSpPr>
      <p:grpSpPr>
        <a:xfrm>
          <a:off x="0" y="0"/>
          <a:ext cx="0" cy="0"/>
          <a:chOff x="0" y="0"/>
          <a:chExt cx="0" cy="0"/>
        </a:xfrm>
      </p:grpSpPr>
      <p:pic>
        <p:nvPicPr>
          <p:cNvPr id="135" name="Google Shape;135;p23"/>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36" name="Google Shape;136;p23"/>
          <p:cNvSpPr/>
          <p:nvPr/>
        </p:nvSpPr>
        <p:spPr>
          <a:xfrm>
            <a:off x="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37" name="Google Shape;137;p23"/>
          <p:cNvSpPr txBox="1"/>
          <p:nvPr>
            <p:ph type="title"/>
          </p:nvPr>
        </p:nvSpPr>
        <p:spPr>
          <a:xfrm>
            <a:off x="4440700" y="112425"/>
            <a:ext cx="4456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38" name="Google Shape;138;p2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39" name="Google Shape;139;p23"/>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
        <p:nvSpPr>
          <p:cNvPr id="140" name="Google Shape;14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FFFFFF"/>
                </a:solidFill>
                <a:latin typeface="Open Sans"/>
                <a:ea typeface="Open Sans"/>
                <a:cs typeface="Open Sans"/>
                <a:sym typeface="Open Sans"/>
              </a:defRPr>
            </a:lvl1pPr>
            <a:lvl2pPr lvl="1">
              <a:buNone/>
              <a:defRPr sz="1300">
                <a:solidFill>
                  <a:srgbClr val="FFFFFF"/>
                </a:solidFill>
                <a:latin typeface="Open Sans"/>
                <a:ea typeface="Open Sans"/>
                <a:cs typeface="Open Sans"/>
                <a:sym typeface="Open Sans"/>
              </a:defRPr>
            </a:lvl2pPr>
            <a:lvl3pPr lvl="2">
              <a:buNone/>
              <a:defRPr sz="1300">
                <a:solidFill>
                  <a:srgbClr val="FFFFFF"/>
                </a:solidFill>
                <a:latin typeface="Open Sans"/>
                <a:ea typeface="Open Sans"/>
                <a:cs typeface="Open Sans"/>
                <a:sym typeface="Open Sans"/>
              </a:defRPr>
            </a:lvl3pPr>
            <a:lvl4pPr lvl="3">
              <a:buNone/>
              <a:defRPr sz="1300">
                <a:solidFill>
                  <a:srgbClr val="FFFFFF"/>
                </a:solidFill>
                <a:latin typeface="Open Sans"/>
                <a:ea typeface="Open Sans"/>
                <a:cs typeface="Open Sans"/>
                <a:sym typeface="Open Sans"/>
              </a:defRPr>
            </a:lvl4pPr>
            <a:lvl5pPr lvl="4">
              <a:buNone/>
              <a:defRPr sz="1300">
                <a:solidFill>
                  <a:srgbClr val="FFFFFF"/>
                </a:solidFill>
                <a:latin typeface="Open Sans"/>
                <a:ea typeface="Open Sans"/>
                <a:cs typeface="Open Sans"/>
                <a:sym typeface="Open Sans"/>
              </a:defRPr>
            </a:lvl5pPr>
            <a:lvl6pPr lvl="5">
              <a:buNone/>
              <a:defRPr sz="1300">
                <a:solidFill>
                  <a:srgbClr val="FFFFFF"/>
                </a:solidFill>
                <a:latin typeface="Open Sans"/>
                <a:ea typeface="Open Sans"/>
                <a:cs typeface="Open Sans"/>
                <a:sym typeface="Open Sans"/>
              </a:defRPr>
            </a:lvl6pPr>
            <a:lvl7pPr lvl="6">
              <a:buNone/>
              <a:defRPr sz="1300">
                <a:solidFill>
                  <a:srgbClr val="FFFFFF"/>
                </a:solidFill>
                <a:latin typeface="Open Sans"/>
                <a:ea typeface="Open Sans"/>
                <a:cs typeface="Open Sans"/>
                <a:sym typeface="Open Sans"/>
              </a:defRPr>
            </a:lvl7pPr>
            <a:lvl8pPr lvl="7">
              <a:buNone/>
              <a:defRPr sz="1300">
                <a:solidFill>
                  <a:srgbClr val="FFFFFF"/>
                </a:solidFill>
                <a:latin typeface="Open Sans"/>
                <a:ea typeface="Open Sans"/>
                <a:cs typeface="Open Sans"/>
                <a:sym typeface="Open Sans"/>
              </a:defRPr>
            </a:lvl8pPr>
            <a:lvl9pPr lvl="8">
              <a:buNone/>
              <a:defRPr sz="1300">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141" name="Shape 141"/>
        <p:cNvGrpSpPr/>
        <p:nvPr/>
      </p:nvGrpSpPr>
      <p:grpSpPr>
        <a:xfrm>
          <a:off x="0" y="0"/>
          <a:ext cx="0" cy="0"/>
          <a:chOff x="0" y="0"/>
          <a:chExt cx="0" cy="0"/>
        </a:xfrm>
      </p:grpSpPr>
      <p:pic>
        <p:nvPicPr>
          <p:cNvPr id="142" name="Google Shape;142;p24"/>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43" name="Google Shape;143;p24"/>
          <p:cNvSpPr/>
          <p:nvPr/>
        </p:nvSpPr>
        <p:spPr>
          <a:xfrm>
            <a:off x="0" y="0"/>
            <a:ext cx="43146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44" name="Google Shape;144;p24"/>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45" name="Google Shape;145;p2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46" name="Google Shape;14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2">
  <p:cSld name="CUSTOM_1_2">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49" name="Google Shape;149;p25"/>
          <p:cNvSpPr/>
          <p:nvPr/>
        </p:nvSpPr>
        <p:spPr>
          <a:xfrm>
            <a:off x="0" y="0"/>
            <a:ext cx="43146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50" name="Google Shape;150;p25"/>
          <p:cNvSpPr txBox="1"/>
          <p:nvPr>
            <p:ph type="title"/>
          </p:nvPr>
        </p:nvSpPr>
        <p:spPr>
          <a:xfrm>
            <a:off x="4672725" y="186450"/>
            <a:ext cx="43146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51" name="Google Shape;151;p2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52" name="Google Shape;152;p25"/>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
        <p:nvSpPr>
          <p:cNvPr id="153" name="Google Shape;15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FFFFFF"/>
                </a:solidFill>
                <a:latin typeface="Open Sans"/>
                <a:ea typeface="Open Sans"/>
                <a:cs typeface="Open Sans"/>
                <a:sym typeface="Open Sans"/>
              </a:defRPr>
            </a:lvl1pPr>
            <a:lvl2pPr lvl="1">
              <a:buNone/>
              <a:defRPr sz="1300">
                <a:solidFill>
                  <a:srgbClr val="FFFFFF"/>
                </a:solidFill>
                <a:latin typeface="Open Sans"/>
                <a:ea typeface="Open Sans"/>
                <a:cs typeface="Open Sans"/>
                <a:sym typeface="Open Sans"/>
              </a:defRPr>
            </a:lvl2pPr>
            <a:lvl3pPr lvl="2">
              <a:buNone/>
              <a:defRPr sz="1300">
                <a:solidFill>
                  <a:srgbClr val="FFFFFF"/>
                </a:solidFill>
                <a:latin typeface="Open Sans"/>
                <a:ea typeface="Open Sans"/>
                <a:cs typeface="Open Sans"/>
                <a:sym typeface="Open Sans"/>
              </a:defRPr>
            </a:lvl3pPr>
            <a:lvl4pPr lvl="3">
              <a:buNone/>
              <a:defRPr sz="1300">
                <a:solidFill>
                  <a:srgbClr val="FFFFFF"/>
                </a:solidFill>
                <a:latin typeface="Open Sans"/>
                <a:ea typeface="Open Sans"/>
                <a:cs typeface="Open Sans"/>
                <a:sym typeface="Open Sans"/>
              </a:defRPr>
            </a:lvl4pPr>
            <a:lvl5pPr lvl="4">
              <a:buNone/>
              <a:defRPr sz="1300">
                <a:solidFill>
                  <a:srgbClr val="FFFFFF"/>
                </a:solidFill>
                <a:latin typeface="Open Sans"/>
                <a:ea typeface="Open Sans"/>
                <a:cs typeface="Open Sans"/>
                <a:sym typeface="Open Sans"/>
              </a:defRPr>
            </a:lvl5pPr>
            <a:lvl6pPr lvl="5">
              <a:buNone/>
              <a:defRPr sz="1300">
                <a:solidFill>
                  <a:srgbClr val="FFFFFF"/>
                </a:solidFill>
                <a:latin typeface="Open Sans"/>
                <a:ea typeface="Open Sans"/>
                <a:cs typeface="Open Sans"/>
                <a:sym typeface="Open Sans"/>
              </a:defRPr>
            </a:lvl6pPr>
            <a:lvl7pPr lvl="6">
              <a:buNone/>
              <a:defRPr sz="1300">
                <a:solidFill>
                  <a:srgbClr val="FFFFFF"/>
                </a:solidFill>
                <a:latin typeface="Open Sans"/>
                <a:ea typeface="Open Sans"/>
                <a:cs typeface="Open Sans"/>
                <a:sym typeface="Open Sans"/>
              </a:defRPr>
            </a:lvl7pPr>
            <a:lvl8pPr lvl="7">
              <a:buNone/>
              <a:defRPr sz="1300">
                <a:solidFill>
                  <a:srgbClr val="FFFFFF"/>
                </a:solidFill>
                <a:latin typeface="Open Sans"/>
                <a:ea typeface="Open Sans"/>
                <a:cs typeface="Open Sans"/>
                <a:sym typeface="Open Sans"/>
              </a:defRPr>
            </a:lvl8pPr>
            <a:lvl9pPr lvl="8">
              <a:buNone/>
              <a:defRPr sz="1300">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154" name="Shape 154"/>
        <p:cNvGrpSpPr/>
        <p:nvPr/>
      </p:nvGrpSpPr>
      <p:grpSpPr>
        <a:xfrm>
          <a:off x="0" y="0"/>
          <a:ext cx="0" cy="0"/>
          <a:chOff x="0" y="0"/>
          <a:chExt cx="0" cy="0"/>
        </a:xfrm>
      </p:grpSpPr>
      <p:pic>
        <p:nvPicPr>
          <p:cNvPr id="155" name="Google Shape;155;p26"/>
          <p:cNvPicPr preferRelativeResize="0"/>
          <p:nvPr/>
        </p:nvPicPr>
        <p:blipFill rotWithShape="1">
          <a:blip r:embed="rId2">
            <a:alphaModFix/>
          </a:blip>
          <a:srcRect b="12321" l="7448" r="5738" t="13362"/>
          <a:stretch/>
        </p:blipFill>
        <p:spPr>
          <a:xfrm>
            <a:off x="4116975" y="0"/>
            <a:ext cx="5027024" cy="5143499"/>
          </a:xfrm>
          <a:prstGeom prst="rect">
            <a:avLst/>
          </a:prstGeom>
          <a:noFill/>
          <a:ln>
            <a:noFill/>
          </a:ln>
        </p:spPr>
      </p:pic>
      <p:sp>
        <p:nvSpPr>
          <p:cNvPr id="156" name="Google Shape;156;p26"/>
          <p:cNvSpPr txBox="1"/>
          <p:nvPr/>
        </p:nvSpPr>
        <p:spPr>
          <a:xfrm>
            <a:off x="4116975"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6"/>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58" name="Google Shape;158;p2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59" name="Google Shape;15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1">
  <p:cSld name="CUSTOM_1_1_1_1">
    <p:spTree>
      <p:nvGrpSpPr>
        <p:cNvPr id="160" name="Shape 160"/>
        <p:cNvGrpSpPr/>
        <p:nvPr/>
      </p:nvGrpSpPr>
      <p:grpSpPr>
        <a:xfrm>
          <a:off x="0" y="0"/>
          <a:ext cx="0" cy="0"/>
          <a:chOff x="0" y="0"/>
          <a:chExt cx="0" cy="0"/>
        </a:xfrm>
      </p:grpSpPr>
      <p:pic>
        <p:nvPicPr>
          <p:cNvPr id="161" name="Google Shape;161;p27"/>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162" name="Google Shape;162;p27"/>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7"/>
          <p:cNvSpPr txBox="1"/>
          <p:nvPr>
            <p:ph type="title"/>
          </p:nvPr>
        </p:nvSpPr>
        <p:spPr>
          <a:xfrm>
            <a:off x="5094000" y="164250"/>
            <a:ext cx="39348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64" name="Google Shape;164;p27"/>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65" name="Google Shape;16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1 1">
  <p:cSld name="CUSTOM_1_1_1_1_1">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168" name="Google Shape;168;p28"/>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8"/>
          <p:cNvSpPr txBox="1"/>
          <p:nvPr>
            <p:ph type="title"/>
          </p:nvPr>
        </p:nvSpPr>
        <p:spPr>
          <a:xfrm>
            <a:off x="181200" y="165750"/>
            <a:ext cx="44646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70" name="Google Shape;170;p28"/>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71" name="Google Shape;171;p28"/>
          <p:cNvSpPr txBox="1"/>
          <p:nvPr>
            <p:ph idx="1" type="body"/>
          </p:nvPr>
        </p:nvSpPr>
        <p:spPr>
          <a:xfrm>
            <a:off x="5112400" y="165750"/>
            <a:ext cx="3878400" cy="4760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172" name="Google Shape;17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Open Sans"/>
                <a:ea typeface="Open Sans"/>
                <a:cs typeface="Open Sans"/>
                <a:sym typeface="Open Sans"/>
              </a:defRPr>
            </a:lvl1pPr>
            <a:lvl2pPr lvl="1">
              <a:buNone/>
              <a:defRPr sz="1300">
                <a:latin typeface="Open Sans"/>
                <a:ea typeface="Open Sans"/>
                <a:cs typeface="Open Sans"/>
                <a:sym typeface="Open Sans"/>
              </a:defRPr>
            </a:lvl2pPr>
            <a:lvl3pPr lvl="2">
              <a:buNone/>
              <a:defRPr sz="1300">
                <a:latin typeface="Open Sans"/>
                <a:ea typeface="Open Sans"/>
                <a:cs typeface="Open Sans"/>
                <a:sym typeface="Open Sans"/>
              </a:defRPr>
            </a:lvl3pPr>
            <a:lvl4pPr lvl="3">
              <a:buNone/>
              <a:defRPr sz="1300">
                <a:latin typeface="Open Sans"/>
                <a:ea typeface="Open Sans"/>
                <a:cs typeface="Open Sans"/>
                <a:sym typeface="Open Sans"/>
              </a:defRPr>
            </a:lvl4pPr>
            <a:lvl5pPr lvl="4">
              <a:buNone/>
              <a:defRPr sz="1300">
                <a:latin typeface="Open Sans"/>
                <a:ea typeface="Open Sans"/>
                <a:cs typeface="Open Sans"/>
                <a:sym typeface="Open Sans"/>
              </a:defRPr>
            </a:lvl5pPr>
            <a:lvl6pPr lvl="5">
              <a:buNone/>
              <a:defRPr sz="1300">
                <a:latin typeface="Open Sans"/>
                <a:ea typeface="Open Sans"/>
                <a:cs typeface="Open Sans"/>
                <a:sym typeface="Open Sans"/>
              </a:defRPr>
            </a:lvl6pPr>
            <a:lvl7pPr lvl="6">
              <a:buNone/>
              <a:defRPr sz="1300">
                <a:latin typeface="Open Sans"/>
                <a:ea typeface="Open Sans"/>
                <a:cs typeface="Open Sans"/>
                <a:sym typeface="Open Sans"/>
              </a:defRPr>
            </a:lvl7pPr>
            <a:lvl8pPr lvl="7">
              <a:buNone/>
              <a:defRPr sz="1300">
                <a:latin typeface="Open Sans"/>
                <a:ea typeface="Open Sans"/>
                <a:cs typeface="Open Sans"/>
                <a:sym typeface="Open Sans"/>
              </a:defRPr>
            </a:lvl8pPr>
            <a:lvl9pPr lvl="8">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p:cSld name="CUSTOM_2_1">
    <p:spTree>
      <p:nvGrpSpPr>
        <p:cNvPr id="173" name="Shape 173"/>
        <p:cNvGrpSpPr/>
        <p:nvPr/>
      </p:nvGrpSpPr>
      <p:grpSpPr>
        <a:xfrm>
          <a:off x="0" y="0"/>
          <a:ext cx="0" cy="0"/>
          <a:chOff x="0" y="0"/>
          <a:chExt cx="0" cy="0"/>
        </a:xfrm>
      </p:grpSpPr>
      <p:pic>
        <p:nvPicPr>
          <p:cNvPr id="174" name="Google Shape;174;p29"/>
          <p:cNvPicPr preferRelativeResize="0"/>
          <p:nvPr/>
        </p:nvPicPr>
        <p:blipFill rotWithShape="1">
          <a:blip r:embed="rId2">
            <a:alphaModFix amt="79000"/>
          </a:blip>
          <a:srcRect b="0" l="0" r="0" t="0"/>
          <a:stretch/>
        </p:blipFill>
        <p:spPr>
          <a:xfrm>
            <a:off x="4840450" y="0"/>
            <a:ext cx="4303550" cy="5143499"/>
          </a:xfrm>
          <a:prstGeom prst="rect">
            <a:avLst/>
          </a:prstGeom>
          <a:noFill/>
          <a:ln>
            <a:noFill/>
          </a:ln>
        </p:spPr>
      </p:pic>
      <p:sp>
        <p:nvSpPr>
          <p:cNvPr id="175" name="Google Shape;175;p29"/>
          <p:cNvSpPr txBox="1"/>
          <p:nvPr>
            <p:ph type="title"/>
          </p:nvPr>
        </p:nvSpPr>
        <p:spPr>
          <a:xfrm>
            <a:off x="199375" y="205750"/>
            <a:ext cx="44670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76" name="Google Shape;176;p29"/>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77" name="Google Shape;17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2">
  <p:cSld name="CUSTOM_2_1_2">
    <p:spTree>
      <p:nvGrpSpPr>
        <p:cNvPr id="178" name="Shape 178"/>
        <p:cNvGrpSpPr/>
        <p:nvPr/>
      </p:nvGrpSpPr>
      <p:grpSpPr>
        <a:xfrm>
          <a:off x="0" y="0"/>
          <a:ext cx="0" cy="0"/>
          <a:chOff x="0" y="0"/>
          <a:chExt cx="0" cy="0"/>
        </a:xfrm>
      </p:grpSpPr>
      <p:pic>
        <p:nvPicPr>
          <p:cNvPr id="179" name="Google Shape;179;p30"/>
          <p:cNvPicPr preferRelativeResize="0"/>
          <p:nvPr/>
        </p:nvPicPr>
        <p:blipFill rotWithShape="1">
          <a:blip r:embed="rId2">
            <a:alphaModFix amt="79000"/>
          </a:blip>
          <a:srcRect b="0" l="0" r="0" t="0"/>
          <a:stretch/>
        </p:blipFill>
        <p:spPr>
          <a:xfrm>
            <a:off x="4840450" y="0"/>
            <a:ext cx="4303550" cy="5143499"/>
          </a:xfrm>
          <a:prstGeom prst="rect">
            <a:avLst/>
          </a:prstGeom>
          <a:noFill/>
          <a:ln>
            <a:noFill/>
          </a:ln>
        </p:spPr>
      </p:pic>
      <p:sp>
        <p:nvSpPr>
          <p:cNvPr id="180" name="Google Shape;180;p30"/>
          <p:cNvSpPr txBox="1"/>
          <p:nvPr>
            <p:ph type="title"/>
          </p:nvPr>
        </p:nvSpPr>
        <p:spPr>
          <a:xfrm>
            <a:off x="5011025" y="81300"/>
            <a:ext cx="3990000" cy="48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81" name="Google Shape;181;p3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82" name="Google Shape;182;p30"/>
          <p:cNvSpPr txBox="1"/>
          <p:nvPr>
            <p:ph idx="1" type="body"/>
          </p:nvPr>
        </p:nvSpPr>
        <p:spPr>
          <a:xfrm>
            <a:off x="114075" y="148800"/>
            <a:ext cx="4448700" cy="4455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183" name="Google Shape;18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Open Sans"/>
                <a:ea typeface="Open Sans"/>
                <a:cs typeface="Open Sans"/>
                <a:sym typeface="Open Sans"/>
              </a:defRPr>
            </a:lvl1pPr>
            <a:lvl2pPr lvl="1">
              <a:buNone/>
              <a:defRPr sz="1300">
                <a:latin typeface="Open Sans"/>
                <a:ea typeface="Open Sans"/>
                <a:cs typeface="Open Sans"/>
                <a:sym typeface="Open Sans"/>
              </a:defRPr>
            </a:lvl2pPr>
            <a:lvl3pPr lvl="2">
              <a:buNone/>
              <a:defRPr sz="1300">
                <a:latin typeface="Open Sans"/>
                <a:ea typeface="Open Sans"/>
                <a:cs typeface="Open Sans"/>
                <a:sym typeface="Open Sans"/>
              </a:defRPr>
            </a:lvl3pPr>
            <a:lvl4pPr lvl="3">
              <a:buNone/>
              <a:defRPr sz="1300">
                <a:latin typeface="Open Sans"/>
                <a:ea typeface="Open Sans"/>
                <a:cs typeface="Open Sans"/>
                <a:sym typeface="Open Sans"/>
              </a:defRPr>
            </a:lvl4pPr>
            <a:lvl5pPr lvl="4">
              <a:buNone/>
              <a:defRPr sz="1300">
                <a:latin typeface="Open Sans"/>
                <a:ea typeface="Open Sans"/>
                <a:cs typeface="Open Sans"/>
                <a:sym typeface="Open Sans"/>
              </a:defRPr>
            </a:lvl5pPr>
            <a:lvl6pPr lvl="5">
              <a:buNone/>
              <a:defRPr sz="1300">
                <a:latin typeface="Open Sans"/>
                <a:ea typeface="Open Sans"/>
                <a:cs typeface="Open Sans"/>
                <a:sym typeface="Open Sans"/>
              </a:defRPr>
            </a:lvl6pPr>
            <a:lvl7pPr lvl="6">
              <a:buNone/>
              <a:defRPr sz="1300">
                <a:latin typeface="Open Sans"/>
                <a:ea typeface="Open Sans"/>
                <a:cs typeface="Open Sans"/>
                <a:sym typeface="Open Sans"/>
              </a:defRPr>
            </a:lvl7pPr>
            <a:lvl8pPr lvl="7">
              <a:buNone/>
              <a:defRPr sz="1300">
                <a:latin typeface="Open Sans"/>
                <a:ea typeface="Open Sans"/>
                <a:cs typeface="Open Sans"/>
                <a:sym typeface="Open Sans"/>
              </a:defRPr>
            </a:lvl8pPr>
            <a:lvl9pPr lvl="8">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type="secHead">
  <p:cSld name="SECTION_HEADER">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pic>
        <p:nvPicPr>
          <p:cNvPr id="23" name="Google Shape;23;p4"/>
          <p:cNvPicPr preferRelativeResize="0"/>
          <p:nvPr/>
        </p:nvPicPr>
        <p:blipFill rotWithShape="1">
          <a:blip r:embed="rId3">
            <a:alphaModFix/>
          </a:blip>
          <a:srcRect b="0" l="0" r="0" t="0"/>
          <a:stretch/>
        </p:blipFill>
        <p:spPr>
          <a:xfrm>
            <a:off x="3841675" y="4268271"/>
            <a:ext cx="1460651" cy="232425"/>
          </a:xfrm>
          <a:prstGeom prst="rect">
            <a:avLst/>
          </a:prstGeom>
          <a:noFill/>
          <a:ln>
            <a:noFill/>
          </a:ln>
        </p:spPr>
      </p:pic>
      <p:sp>
        <p:nvSpPr>
          <p:cNvPr id="24" name="Google Shape;24;p4"/>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5" name="Google Shape;25;p4"/>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p:cSld name="CUSTOM_3_1">
    <p:spTree>
      <p:nvGrpSpPr>
        <p:cNvPr id="184" name="Shape 184"/>
        <p:cNvGrpSpPr/>
        <p:nvPr/>
      </p:nvGrpSpPr>
      <p:grpSpPr>
        <a:xfrm>
          <a:off x="0" y="0"/>
          <a:ext cx="0" cy="0"/>
          <a:chOff x="0" y="0"/>
          <a:chExt cx="0" cy="0"/>
        </a:xfrm>
      </p:grpSpPr>
      <p:pic>
        <p:nvPicPr>
          <p:cNvPr id="185" name="Google Shape;185;p31"/>
          <p:cNvPicPr preferRelativeResize="0"/>
          <p:nvPr/>
        </p:nvPicPr>
        <p:blipFill rotWithShape="1">
          <a:blip r:embed="rId2">
            <a:alphaModFix amt="85000"/>
          </a:blip>
          <a:srcRect b="0" l="0" r="0" t="0"/>
          <a:stretch/>
        </p:blipFill>
        <p:spPr>
          <a:xfrm>
            <a:off x="-3" y="0"/>
            <a:ext cx="4303553" cy="5143501"/>
          </a:xfrm>
          <a:prstGeom prst="rect">
            <a:avLst/>
          </a:prstGeom>
          <a:noFill/>
          <a:ln>
            <a:noFill/>
          </a:ln>
        </p:spPr>
      </p:pic>
      <p:sp>
        <p:nvSpPr>
          <p:cNvPr id="186" name="Google Shape;186;p31"/>
          <p:cNvSpPr txBox="1"/>
          <p:nvPr>
            <p:ph type="title"/>
          </p:nvPr>
        </p:nvSpPr>
        <p:spPr>
          <a:xfrm>
            <a:off x="4376975" y="205750"/>
            <a:ext cx="46341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87" name="Google Shape;187;p31"/>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88" name="Google Shape;18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1">
  <p:cSld name="CUSTOM_3_1_1">
    <p:spTree>
      <p:nvGrpSpPr>
        <p:cNvPr id="189" name="Shape 189"/>
        <p:cNvGrpSpPr/>
        <p:nvPr/>
      </p:nvGrpSpPr>
      <p:grpSpPr>
        <a:xfrm>
          <a:off x="0" y="0"/>
          <a:ext cx="0" cy="0"/>
          <a:chOff x="0" y="0"/>
          <a:chExt cx="0" cy="0"/>
        </a:xfrm>
      </p:grpSpPr>
      <p:pic>
        <p:nvPicPr>
          <p:cNvPr id="190" name="Google Shape;190;p32"/>
          <p:cNvPicPr preferRelativeResize="0"/>
          <p:nvPr/>
        </p:nvPicPr>
        <p:blipFill rotWithShape="1">
          <a:blip r:embed="rId2">
            <a:alphaModFix amt="85000"/>
          </a:blip>
          <a:srcRect b="0" l="0" r="0" t="0"/>
          <a:stretch/>
        </p:blipFill>
        <p:spPr>
          <a:xfrm>
            <a:off x="4840447" y="0"/>
            <a:ext cx="4303553" cy="5143501"/>
          </a:xfrm>
          <a:prstGeom prst="rect">
            <a:avLst/>
          </a:prstGeom>
          <a:noFill/>
          <a:ln>
            <a:noFill/>
          </a:ln>
        </p:spPr>
      </p:pic>
      <p:sp>
        <p:nvSpPr>
          <p:cNvPr id="191" name="Google Shape;191;p32"/>
          <p:cNvSpPr txBox="1"/>
          <p:nvPr>
            <p:ph type="title"/>
          </p:nvPr>
        </p:nvSpPr>
        <p:spPr>
          <a:xfrm>
            <a:off x="104550" y="143525"/>
            <a:ext cx="4634100" cy="450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92" name="Google Shape;192;p3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93" name="Google Shape;19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1 1">
  <p:cSld name="CUSTOM_3_1_1_1">
    <p:spTree>
      <p:nvGrpSpPr>
        <p:cNvPr id="194" name="Shape 194"/>
        <p:cNvGrpSpPr/>
        <p:nvPr/>
      </p:nvGrpSpPr>
      <p:grpSpPr>
        <a:xfrm>
          <a:off x="0" y="0"/>
          <a:ext cx="0" cy="0"/>
          <a:chOff x="0" y="0"/>
          <a:chExt cx="0" cy="0"/>
        </a:xfrm>
      </p:grpSpPr>
      <p:pic>
        <p:nvPicPr>
          <p:cNvPr id="195" name="Google Shape;195;p33"/>
          <p:cNvPicPr preferRelativeResize="0"/>
          <p:nvPr/>
        </p:nvPicPr>
        <p:blipFill rotWithShape="1">
          <a:blip r:embed="rId2">
            <a:alphaModFix amt="85000"/>
          </a:blip>
          <a:srcRect b="0" l="0" r="0" t="0"/>
          <a:stretch/>
        </p:blipFill>
        <p:spPr>
          <a:xfrm>
            <a:off x="4840447" y="0"/>
            <a:ext cx="4303553" cy="5143501"/>
          </a:xfrm>
          <a:prstGeom prst="rect">
            <a:avLst/>
          </a:prstGeom>
          <a:noFill/>
          <a:ln>
            <a:noFill/>
          </a:ln>
        </p:spPr>
      </p:pic>
      <p:sp>
        <p:nvSpPr>
          <p:cNvPr id="196" name="Google Shape;196;p33"/>
          <p:cNvSpPr txBox="1"/>
          <p:nvPr>
            <p:ph type="title"/>
          </p:nvPr>
        </p:nvSpPr>
        <p:spPr>
          <a:xfrm>
            <a:off x="5019050" y="112425"/>
            <a:ext cx="4074900" cy="486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None/>
              <a:defRPr b="1" sz="3600">
                <a:solidFill>
                  <a:schemeClr val="dk2"/>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97" name="Google Shape;197;p3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98" name="Google Shape;198;p33"/>
          <p:cNvSpPr txBox="1"/>
          <p:nvPr>
            <p:ph idx="1" type="body"/>
          </p:nvPr>
        </p:nvSpPr>
        <p:spPr>
          <a:xfrm>
            <a:off x="114075" y="148800"/>
            <a:ext cx="4448700" cy="4455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199" name="Google Shape;19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Open Sans"/>
                <a:ea typeface="Open Sans"/>
                <a:cs typeface="Open Sans"/>
                <a:sym typeface="Open Sans"/>
              </a:defRPr>
            </a:lvl1pPr>
            <a:lvl2pPr lvl="1">
              <a:buNone/>
              <a:defRPr sz="1300">
                <a:latin typeface="Open Sans"/>
                <a:ea typeface="Open Sans"/>
                <a:cs typeface="Open Sans"/>
                <a:sym typeface="Open Sans"/>
              </a:defRPr>
            </a:lvl2pPr>
            <a:lvl3pPr lvl="2">
              <a:buNone/>
              <a:defRPr sz="1300">
                <a:latin typeface="Open Sans"/>
                <a:ea typeface="Open Sans"/>
                <a:cs typeface="Open Sans"/>
                <a:sym typeface="Open Sans"/>
              </a:defRPr>
            </a:lvl3pPr>
            <a:lvl4pPr lvl="3">
              <a:buNone/>
              <a:defRPr sz="1300">
                <a:latin typeface="Open Sans"/>
                <a:ea typeface="Open Sans"/>
                <a:cs typeface="Open Sans"/>
                <a:sym typeface="Open Sans"/>
              </a:defRPr>
            </a:lvl4pPr>
            <a:lvl5pPr lvl="4">
              <a:buNone/>
              <a:defRPr sz="1300">
                <a:latin typeface="Open Sans"/>
                <a:ea typeface="Open Sans"/>
                <a:cs typeface="Open Sans"/>
                <a:sym typeface="Open Sans"/>
              </a:defRPr>
            </a:lvl5pPr>
            <a:lvl6pPr lvl="5">
              <a:buNone/>
              <a:defRPr sz="1300">
                <a:latin typeface="Open Sans"/>
                <a:ea typeface="Open Sans"/>
                <a:cs typeface="Open Sans"/>
                <a:sym typeface="Open Sans"/>
              </a:defRPr>
            </a:lvl6pPr>
            <a:lvl7pPr lvl="6">
              <a:buNone/>
              <a:defRPr sz="1300">
                <a:latin typeface="Open Sans"/>
                <a:ea typeface="Open Sans"/>
                <a:cs typeface="Open Sans"/>
                <a:sym typeface="Open Sans"/>
              </a:defRPr>
            </a:lvl7pPr>
            <a:lvl8pPr lvl="7">
              <a:buNone/>
              <a:defRPr sz="1300">
                <a:latin typeface="Open Sans"/>
                <a:ea typeface="Open Sans"/>
                <a:cs typeface="Open Sans"/>
                <a:sym typeface="Open Sans"/>
              </a:defRPr>
            </a:lvl8pPr>
            <a:lvl9pPr lvl="8">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p:cSld name="CUSTOM_4_1">
    <p:spTree>
      <p:nvGrpSpPr>
        <p:cNvPr id="200" name="Shape 200"/>
        <p:cNvGrpSpPr/>
        <p:nvPr/>
      </p:nvGrpSpPr>
      <p:grpSpPr>
        <a:xfrm>
          <a:off x="0" y="0"/>
          <a:ext cx="0" cy="0"/>
          <a:chOff x="0" y="0"/>
          <a:chExt cx="0" cy="0"/>
        </a:xfrm>
      </p:grpSpPr>
      <p:pic>
        <p:nvPicPr>
          <p:cNvPr id="201" name="Google Shape;201;p34"/>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sp>
        <p:nvSpPr>
          <p:cNvPr id="202" name="Google Shape;202;p34"/>
          <p:cNvSpPr txBox="1"/>
          <p:nvPr>
            <p:ph type="title"/>
          </p:nvPr>
        </p:nvSpPr>
        <p:spPr>
          <a:xfrm>
            <a:off x="4376975" y="205750"/>
            <a:ext cx="46341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203" name="Google Shape;203;p3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04" name="Google Shape;20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2">
  <p:cSld name="CUSTOM_4_1_2">
    <p:spTree>
      <p:nvGrpSpPr>
        <p:cNvPr id="205" name="Shape 205"/>
        <p:cNvGrpSpPr/>
        <p:nvPr/>
      </p:nvGrpSpPr>
      <p:grpSpPr>
        <a:xfrm>
          <a:off x="0" y="0"/>
          <a:ext cx="0" cy="0"/>
          <a:chOff x="0" y="0"/>
          <a:chExt cx="0" cy="0"/>
        </a:xfrm>
      </p:grpSpPr>
      <p:pic>
        <p:nvPicPr>
          <p:cNvPr id="206" name="Google Shape;206;p35"/>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pic>
        <p:nvPicPr>
          <p:cNvPr id="207" name="Google Shape;207;p3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08" name="Google Shape;208;p35"/>
          <p:cNvSpPr/>
          <p:nvPr/>
        </p:nvSpPr>
        <p:spPr>
          <a:xfrm>
            <a:off x="4073625" y="0"/>
            <a:ext cx="50703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209" name="Google Shape;209;p35"/>
          <p:cNvSpPr txBox="1"/>
          <p:nvPr>
            <p:ph type="title"/>
          </p:nvPr>
        </p:nvSpPr>
        <p:spPr>
          <a:xfrm>
            <a:off x="4307924" y="205750"/>
            <a:ext cx="46242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
        <p:nvSpPr>
          <p:cNvPr id="210" name="Google Shape;21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Open Sans"/>
                <a:ea typeface="Open Sans"/>
                <a:cs typeface="Open Sans"/>
                <a:sym typeface="Open Sans"/>
              </a:defRPr>
            </a:lvl1pPr>
            <a:lvl2pPr lvl="1">
              <a:buNone/>
              <a:defRPr sz="1300">
                <a:solidFill>
                  <a:srgbClr val="434343"/>
                </a:solidFill>
                <a:latin typeface="Open Sans"/>
                <a:ea typeface="Open Sans"/>
                <a:cs typeface="Open Sans"/>
                <a:sym typeface="Open Sans"/>
              </a:defRPr>
            </a:lvl2pPr>
            <a:lvl3pPr lvl="2">
              <a:buNone/>
              <a:defRPr sz="1300">
                <a:solidFill>
                  <a:srgbClr val="434343"/>
                </a:solidFill>
                <a:latin typeface="Open Sans"/>
                <a:ea typeface="Open Sans"/>
                <a:cs typeface="Open Sans"/>
                <a:sym typeface="Open Sans"/>
              </a:defRPr>
            </a:lvl3pPr>
            <a:lvl4pPr lvl="3">
              <a:buNone/>
              <a:defRPr sz="1300">
                <a:solidFill>
                  <a:srgbClr val="434343"/>
                </a:solidFill>
                <a:latin typeface="Open Sans"/>
                <a:ea typeface="Open Sans"/>
                <a:cs typeface="Open Sans"/>
                <a:sym typeface="Open Sans"/>
              </a:defRPr>
            </a:lvl4pPr>
            <a:lvl5pPr lvl="4">
              <a:buNone/>
              <a:defRPr sz="1300">
                <a:solidFill>
                  <a:srgbClr val="434343"/>
                </a:solidFill>
                <a:latin typeface="Open Sans"/>
                <a:ea typeface="Open Sans"/>
                <a:cs typeface="Open Sans"/>
                <a:sym typeface="Open Sans"/>
              </a:defRPr>
            </a:lvl5pPr>
            <a:lvl6pPr lvl="5">
              <a:buNone/>
              <a:defRPr sz="1300">
                <a:solidFill>
                  <a:srgbClr val="434343"/>
                </a:solidFill>
                <a:latin typeface="Open Sans"/>
                <a:ea typeface="Open Sans"/>
                <a:cs typeface="Open Sans"/>
                <a:sym typeface="Open Sans"/>
              </a:defRPr>
            </a:lvl6pPr>
            <a:lvl7pPr lvl="6">
              <a:buNone/>
              <a:defRPr sz="1300">
                <a:solidFill>
                  <a:srgbClr val="434343"/>
                </a:solidFill>
                <a:latin typeface="Open Sans"/>
                <a:ea typeface="Open Sans"/>
                <a:cs typeface="Open Sans"/>
                <a:sym typeface="Open Sans"/>
              </a:defRPr>
            </a:lvl7pPr>
            <a:lvl8pPr lvl="7">
              <a:buNone/>
              <a:defRPr sz="1300">
                <a:solidFill>
                  <a:srgbClr val="434343"/>
                </a:solidFill>
                <a:latin typeface="Open Sans"/>
                <a:ea typeface="Open Sans"/>
                <a:cs typeface="Open Sans"/>
                <a:sym typeface="Open Sans"/>
              </a:defRPr>
            </a:lvl8pPr>
            <a:lvl9pPr lvl="8">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3">
  <p:cSld name="CUSTOM_4_1_3">
    <p:spTree>
      <p:nvGrpSpPr>
        <p:cNvPr id="211" name="Shape 211"/>
        <p:cNvGrpSpPr/>
        <p:nvPr/>
      </p:nvGrpSpPr>
      <p:grpSpPr>
        <a:xfrm>
          <a:off x="0" y="0"/>
          <a:ext cx="0" cy="0"/>
          <a:chOff x="0" y="0"/>
          <a:chExt cx="0" cy="0"/>
        </a:xfrm>
      </p:grpSpPr>
      <p:pic>
        <p:nvPicPr>
          <p:cNvPr id="212" name="Google Shape;212;p36"/>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sp>
        <p:nvSpPr>
          <p:cNvPr id="213" name="Google Shape;213;p36"/>
          <p:cNvSpPr txBox="1"/>
          <p:nvPr>
            <p:ph type="title"/>
          </p:nvPr>
        </p:nvSpPr>
        <p:spPr>
          <a:xfrm>
            <a:off x="94175" y="102050"/>
            <a:ext cx="3867300" cy="45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214" name="Google Shape;214;p3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15" name="Google Shape;215;p36"/>
          <p:cNvSpPr txBox="1"/>
          <p:nvPr>
            <p:ph idx="1" type="body"/>
          </p:nvPr>
        </p:nvSpPr>
        <p:spPr>
          <a:xfrm>
            <a:off x="4262050" y="200750"/>
            <a:ext cx="4739100" cy="4775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216" name="Google Shape;21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Open Sans"/>
                <a:ea typeface="Open Sans"/>
                <a:cs typeface="Open Sans"/>
                <a:sym typeface="Open Sans"/>
              </a:defRPr>
            </a:lvl1pPr>
            <a:lvl2pPr lvl="1">
              <a:buNone/>
              <a:defRPr sz="1300">
                <a:latin typeface="Open Sans"/>
                <a:ea typeface="Open Sans"/>
                <a:cs typeface="Open Sans"/>
                <a:sym typeface="Open Sans"/>
              </a:defRPr>
            </a:lvl2pPr>
            <a:lvl3pPr lvl="2">
              <a:buNone/>
              <a:defRPr sz="1300">
                <a:latin typeface="Open Sans"/>
                <a:ea typeface="Open Sans"/>
                <a:cs typeface="Open Sans"/>
                <a:sym typeface="Open Sans"/>
              </a:defRPr>
            </a:lvl3pPr>
            <a:lvl4pPr lvl="3">
              <a:buNone/>
              <a:defRPr sz="1300">
                <a:latin typeface="Open Sans"/>
                <a:ea typeface="Open Sans"/>
                <a:cs typeface="Open Sans"/>
                <a:sym typeface="Open Sans"/>
              </a:defRPr>
            </a:lvl4pPr>
            <a:lvl5pPr lvl="4">
              <a:buNone/>
              <a:defRPr sz="1300">
                <a:latin typeface="Open Sans"/>
                <a:ea typeface="Open Sans"/>
                <a:cs typeface="Open Sans"/>
                <a:sym typeface="Open Sans"/>
              </a:defRPr>
            </a:lvl5pPr>
            <a:lvl6pPr lvl="5">
              <a:buNone/>
              <a:defRPr sz="1300">
                <a:latin typeface="Open Sans"/>
                <a:ea typeface="Open Sans"/>
                <a:cs typeface="Open Sans"/>
                <a:sym typeface="Open Sans"/>
              </a:defRPr>
            </a:lvl6pPr>
            <a:lvl7pPr lvl="6">
              <a:buNone/>
              <a:defRPr sz="1300">
                <a:latin typeface="Open Sans"/>
                <a:ea typeface="Open Sans"/>
                <a:cs typeface="Open Sans"/>
                <a:sym typeface="Open Sans"/>
              </a:defRPr>
            </a:lvl7pPr>
            <a:lvl8pPr lvl="7">
              <a:buNone/>
              <a:defRPr sz="1300">
                <a:latin typeface="Open Sans"/>
                <a:ea typeface="Open Sans"/>
                <a:cs typeface="Open Sans"/>
                <a:sym typeface="Open Sans"/>
              </a:defRPr>
            </a:lvl8pPr>
            <a:lvl9pPr lvl="8">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1">
  <p:cSld name="SECTION_HEADER_1_1_1">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37"/>
          <p:cNvSpPr/>
          <p:nvPr/>
        </p:nvSpPr>
        <p:spPr>
          <a:xfrm>
            <a:off x="-12" y="0"/>
            <a:ext cx="9144000" cy="5143500"/>
          </a:xfrm>
          <a:prstGeom prst="rect">
            <a:avLst/>
          </a:prstGeom>
          <a:solidFill>
            <a:srgbClr val="FFFFFF">
              <a:alpha val="8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7"/>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sp>
        <p:nvSpPr>
          <p:cNvPr id="220" name="Google Shape;220;p37"/>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21" name="Google Shape;221;p37"/>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222" name="Google Shape;222;p37"/>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p37"/>
          <p:cNvPicPr preferRelativeResize="0"/>
          <p:nvPr/>
        </p:nvPicPr>
        <p:blipFill rotWithShape="1">
          <a:blip r:embed="rId3">
            <a:alphaModFix/>
          </a:blip>
          <a:srcRect b="0" l="0" r="0" t="0"/>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26" name="Google Shape;22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7" name="Google Shape;22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8"/>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38"/>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1">
  <p:cSld name="TITLE_AND_TWO_COLUMNS_1">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32" name="Google Shape;232;p3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33" name="Google Shape;233;p3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34" name="Google Shape;23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39"/>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 name="Google Shape;236;p39"/>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39" name="Google Shape;239;p40"/>
          <p:cNvSpPr txBox="1"/>
          <p:nvPr>
            <p:ph idx="1" type="body"/>
          </p:nvPr>
        </p:nvSpPr>
        <p:spPr>
          <a:xfrm>
            <a:off x="454425"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0" name="Google Shape;24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p40"/>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p40"/>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43" name="Google Shape;243;p40"/>
          <p:cNvSpPr txBox="1"/>
          <p:nvPr/>
        </p:nvSpPr>
        <p:spPr>
          <a:xfrm>
            <a:off x="366825" y="1517900"/>
            <a:ext cx="2513400" cy="3145200"/>
          </a:xfrm>
          <a:prstGeom prst="rect">
            <a:avLst/>
          </a:prstGeom>
          <a:no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44" name="Google Shape;244;p40"/>
          <p:cNvSpPr txBox="1"/>
          <p:nvPr/>
        </p:nvSpPr>
        <p:spPr>
          <a:xfrm>
            <a:off x="3191760" y="1517900"/>
            <a:ext cx="2484600" cy="3145200"/>
          </a:xfrm>
          <a:prstGeom prst="rect">
            <a:avLst/>
          </a:prstGeom>
          <a:no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45" name="Google Shape;245;p40"/>
          <p:cNvSpPr txBox="1"/>
          <p:nvPr/>
        </p:nvSpPr>
        <p:spPr>
          <a:xfrm>
            <a:off x="6016673" y="1517900"/>
            <a:ext cx="2513400" cy="3145200"/>
          </a:xfrm>
          <a:prstGeom prst="rect">
            <a:avLst/>
          </a:prstGeom>
          <a:no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46" name="Google Shape;246;p40"/>
          <p:cNvSpPr txBox="1"/>
          <p:nvPr/>
        </p:nvSpPr>
        <p:spPr>
          <a:xfrm>
            <a:off x="382150" y="1006794"/>
            <a:ext cx="2484600" cy="493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47" name="Google Shape;247;p40"/>
          <p:cNvSpPr txBox="1"/>
          <p:nvPr/>
        </p:nvSpPr>
        <p:spPr>
          <a:xfrm>
            <a:off x="3195069" y="1006794"/>
            <a:ext cx="2487300" cy="493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48" name="Google Shape;248;p40"/>
          <p:cNvSpPr txBox="1"/>
          <p:nvPr/>
        </p:nvSpPr>
        <p:spPr>
          <a:xfrm>
            <a:off x="6031075" y="1006775"/>
            <a:ext cx="2484600" cy="493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49" name="Google Shape;249;p40"/>
          <p:cNvSpPr txBox="1"/>
          <p:nvPr>
            <p:ph idx="2" type="body"/>
          </p:nvPr>
        </p:nvSpPr>
        <p:spPr>
          <a:xfrm>
            <a:off x="3235550"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0" name="Google Shape;250;p40"/>
          <p:cNvSpPr txBox="1"/>
          <p:nvPr>
            <p:ph idx="3" type="body"/>
          </p:nvPr>
        </p:nvSpPr>
        <p:spPr>
          <a:xfrm>
            <a:off x="6074875" y="154302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1" name="Google Shape;251;p40"/>
          <p:cNvSpPr txBox="1"/>
          <p:nvPr>
            <p:ph idx="4" type="title"/>
          </p:nvPr>
        </p:nvSpPr>
        <p:spPr>
          <a:xfrm>
            <a:off x="454425"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52" name="Google Shape;252;p40"/>
          <p:cNvSpPr txBox="1"/>
          <p:nvPr>
            <p:ph idx="5" type="title"/>
          </p:nvPr>
        </p:nvSpPr>
        <p:spPr>
          <a:xfrm>
            <a:off x="3282063"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53" name="Google Shape;253;p40"/>
          <p:cNvSpPr txBox="1"/>
          <p:nvPr>
            <p:ph idx="6" type="title"/>
          </p:nvPr>
        </p:nvSpPr>
        <p:spPr>
          <a:xfrm>
            <a:off x="6089325" y="1056875"/>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p:cSld name="SECTION_HEADER_1">
    <p:bg>
      <p:bgPr>
        <a:solidFill>
          <a:srgbClr val="FFFFFF"/>
        </a:solidFill>
      </p:bgPr>
    </p:bg>
    <p:spTree>
      <p:nvGrpSpPr>
        <p:cNvPr id="26" name="Shape 26"/>
        <p:cNvGrpSpPr/>
        <p:nvPr/>
      </p:nvGrpSpPr>
      <p:grpSpPr>
        <a:xfrm>
          <a:off x="0" y="0"/>
          <a:ext cx="0" cy="0"/>
          <a:chOff x="0" y="0"/>
          <a:chExt cx="0" cy="0"/>
        </a:xfrm>
      </p:grpSpPr>
      <p:sp>
        <p:nvSpPr>
          <p:cNvPr id="27" name="Google Shape;27;p5"/>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pic>
        <p:nvPicPr>
          <p:cNvPr id="28" name="Google Shape;28;p5"/>
          <p:cNvPicPr preferRelativeResize="0"/>
          <p:nvPr/>
        </p:nvPicPr>
        <p:blipFill rotWithShape="1">
          <a:blip r:embed="rId2">
            <a:alphaModFix/>
          </a:blip>
          <a:srcRect b="0" l="0" r="0" t="0"/>
          <a:stretch/>
        </p:blipFill>
        <p:spPr>
          <a:xfrm>
            <a:off x="3841675" y="4268271"/>
            <a:ext cx="1460651" cy="232425"/>
          </a:xfrm>
          <a:prstGeom prst="rect">
            <a:avLst/>
          </a:prstGeom>
          <a:noFill/>
          <a:ln>
            <a:noFill/>
          </a:ln>
        </p:spPr>
      </p:pic>
      <p:sp>
        <p:nvSpPr>
          <p:cNvPr id="29" name="Google Shape;29;p5"/>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5"/>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31" name="Google Shape;31;p5"/>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1">
  <p:cSld name="TITLE_AND_BODY_2_1_1">
    <p:spTree>
      <p:nvGrpSpPr>
        <p:cNvPr id="254" name="Shape 254"/>
        <p:cNvGrpSpPr/>
        <p:nvPr/>
      </p:nvGrpSpPr>
      <p:grpSpPr>
        <a:xfrm>
          <a:off x="0" y="0"/>
          <a:ext cx="0" cy="0"/>
          <a:chOff x="0" y="0"/>
          <a:chExt cx="0" cy="0"/>
        </a:xfrm>
      </p:grpSpPr>
      <p:sp>
        <p:nvSpPr>
          <p:cNvPr id="255" name="Google Shape;255;p41"/>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56" name="Google Shape;256;p41"/>
          <p:cNvSpPr txBox="1"/>
          <p:nvPr>
            <p:ph idx="1" type="body"/>
          </p:nvPr>
        </p:nvSpPr>
        <p:spPr>
          <a:xfrm>
            <a:off x="454425"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7" name="Google Shape;25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8" name="Google Shape;258;p41"/>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9" name="Google Shape;259;p41"/>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60" name="Google Shape;260;p41"/>
          <p:cNvSpPr txBox="1"/>
          <p:nvPr/>
        </p:nvSpPr>
        <p:spPr>
          <a:xfrm>
            <a:off x="366825" y="1517900"/>
            <a:ext cx="2513400" cy="3145200"/>
          </a:xfrm>
          <a:prstGeom prst="rect">
            <a:avLst/>
          </a:prstGeom>
          <a:no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61" name="Google Shape;261;p41"/>
          <p:cNvSpPr txBox="1"/>
          <p:nvPr/>
        </p:nvSpPr>
        <p:spPr>
          <a:xfrm>
            <a:off x="382150" y="1006794"/>
            <a:ext cx="2484600" cy="493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62" name="Google Shape;262;p41"/>
          <p:cNvSpPr txBox="1"/>
          <p:nvPr>
            <p:ph idx="2"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63" name="Google Shape;263;p41"/>
          <p:cNvSpPr txBox="1"/>
          <p:nvPr>
            <p:ph idx="3" type="title"/>
          </p:nvPr>
        </p:nvSpPr>
        <p:spPr>
          <a:xfrm>
            <a:off x="454425"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p:cSld name="TITLE_AND_BODY_2_1_2">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66" name="Google Shape;26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7" name="Google Shape;267;p42"/>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p42"/>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69" name="Google Shape;269;p42"/>
          <p:cNvSpPr txBox="1"/>
          <p:nvPr/>
        </p:nvSpPr>
        <p:spPr>
          <a:xfrm>
            <a:off x="372360" y="1517900"/>
            <a:ext cx="2484600" cy="3145200"/>
          </a:xfrm>
          <a:prstGeom prst="rect">
            <a:avLst/>
          </a:prstGeom>
          <a:no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70" name="Google Shape;270;p42"/>
          <p:cNvSpPr txBox="1"/>
          <p:nvPr/>
        </p:nvSpPr>
        <p:spPr>
          <a:xfrm>
            <a:off x="375669" y="1006794"/>
            <a:ext cx="2487300" cy="493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71" name="Google Shape;271;p42"/>
          <p:cNvSpPr txBox="1"/>
          <p:nvPr>
            <p:ph idx="1" type="body"/>
          </p:nvPr>
        </p:nvSpPr>
        <p:spPr>
          <a:xfrm>
            <a:off x="416150"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2" name="Google Shape;272;p42"/>
          <p:cNvSpPr txBox="1"/>
          <p:nvPr>
            <p:ph idx="2" type="title"/>
          </p:nvPr>
        </p:nvSpPr>
        <p:spPr>
          <a:xfrm>
            <a:off x="462663"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73" name="Google Shape;273;p42"/>
          <p:cNvSpPr txBox="1"/>
          <p:nvPr>
            <p:ph idx="3"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3">
  <p:cSld name="TITLE_AND_BODY_2_1_3">
    <p:spTree>
      <p:nvGrpSpPr>
        <p:cNvPr id="274" name="Shape 274"/>
        <p:cNvGrpSpPr/>
        <p:nvPr/>
      </p:nvGrpSpPr>
      <p:grpSpPr>
        <a:xfrm>
          <a:off x="0" y="0"/>
          <a:ext cx="0" cy="0"/>
          <a:chOff x="0" y="0"/>
          <a:chExt cx="0" cy="0"/>
        </a:xfrm>
      </p:grpSpPr>
      <p:sp>
        <p:nvSpPr>
          <p:cNvPr id="275" name="Google Shape;275;p43"/>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76" name="Google Shape;27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3"/>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8" name="Google Shape;278;p43"/>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79" name="Google Shape;279;p43"/>
          <p:cNvSpPr txBox="1"/>
          <p:nvPr/>
        </p:nvSpPr>
        <p:spPr>
          <a:xfrm>
            <a:off x="377873" y="1517900"/>
            <a:ext cx="2513400" cy="3145200"/>
          </a:xfrm>
          <a:prstGeom prst="rect">
            <a:avLst/>
          </a:prstGeom>
          <a:no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80" name="Google Shape;280;p43"/>
          <p:cNvSpPr txBox="1"/>
          <p:nvPr/>
        </p:nvSpPr>
        <p:spPr>
          <a:xfrm>
            <a:off x="392275" y="1006775"/>
            <a:ext cx="2484600" cy="493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81" name="Google Shape;281;p43"/>
          <p:cNvSpPr txBox="1"/>
          <p:nvPr>
            <p:ph idx="1" type="body"/>
          </p:nvPr>
        </p:nvSpPr>
        <p:spPr>
          <a:xfrm>
            <a:off x="436075" y="154302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82" name="Google Shape;282;p43"/>
          <p:cNvSpPr txBox="1"/>
          <p:nvPr>
            <p:ph idx="2" type="title"/>
          </p:nvPr>
        </p:nvSpPr>
        <p:spPr>
          <a:xfrm>
            <a:off x="450525" y="1056875"/>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83" name="Google Shape;283;p43"/>
          <p:cNvSpPr txBox="1"/>
          <p:nvPr>
            <p:ph idx="3"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84" name="Shape 284"/>
        <p:cNvGrpSpPr/>
        <p:nvPr/>
      </p:nvGrpSpPr>
      <p:grpSpPr>
        <a:xfrm>
          <a:off x="0" y="0"/>
          <a:ext cx="0" cy="0"/>
          <a:chOff x="0" y="0"/>
          <a:chExt cx="0" cy="0"/>
        </a:xfrm>
      </p:grpSpPr>
      <p:sp>
        <p:nvSpPr>
          <p:cNvPr id="285" name="Google Shape;285;p44"/>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86" name="Google Shape;28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7" name="Google Shape;287;p44"/>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44"/>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9" name="Shape 289"/>
        <p:cNvGrpSpPr/>
        <p:nvPr/>
      </p:nvGrpSpPr>
      <p:grpSpPr>
        <a:xfrm>
          <a:off x="0" y="0"/>
          <a:ext cx="0" cy="0"/>
          <a:chOff x="0" y="0"/>
          <a:chExt cx="0" cy="0"/>
        </a:xfrm>
      </p:grpSpPr>
      <p:sp>
        <p:nvSpPr>
          <p:cNvPr id="290" name="Google Shape;290;p45"/>
          <p:cNvSpPr txBox="1"/>
          <p:nvPr>
            <p:ph idx="1" type="body"/>
          </p:nvPr>
        </p:nvSpPr>
        <p:spPr>
          <a:xfrm>
            <a:off x="734308" y="665974"/>
            <a:ext cx="8160900" cy="4152300"/>
          </a:xfrm>
          <a:prstGeom prst="rect">
            <a:avLst/>
          </a:prstGeom>
          <a:noFill/>
          <a:ln>
            <a:noFill/>
          </a:ln>
        </p:spPr>
        <p:txBody>
          <a:bodyPr anchorCtr="0" anchor="t" bIns="0" lIns="0" spcFirstLastPara="1" rIns="0" wrap="square" tIns="0">
            <a:normAutofit/>
          </a:bodyPr>
          <a:lstStyle>
            <a:lvl1pPr indent="-304800" lvl="0" marL="457200" rtl="0" algn="l">
              <a:lnSpc>
                <a:spcPct val="100000"/>
              </a:lnSpc>
              <a:spcBef>
                <a:spcPts val="200"/>
              </a:spcBef>
              <a:spcAft>
                <a:spcPts val="0"/>
              </a:spcAft>
              <a:buClr>
                <a:srgbClr val="3C3C3C"/>
              </a:buClr>
              <a:buSzPts val="1200"/>
              <a:buChar char="•"/>
              <a:defRPr b="1" sz="1200">
                <a:solidFill>
                  <a:srgbClr val="3C3C3C"/>
                </a:solidFill>
                <a:latin typeface="Calibri"/>
                <a:ea typeface="Calibri"/>
                <a:cs typeface="Calibri"/>
                <a:sym typeface="Calibri"/>
              </a:defRPr>
            </a:lvl1pPr>
            <a:lvl2pPr indent="-298450" lvl="1" marL="914400" rtl="0" algn="l">
              <a:lnSpc>
                <a:spcPct val="100000"/>
              </a:lnSpc>
              <a:spcBef>
                <a:spcPts val="200"/>
              </a:spcBef>
              <a:spcAft>
                <a:spcPts val="0"/>
              </a:spcAft>
              <a:buClr>
                <a:schemeClr val="accent5"/>
              </a:buClr>
              <a:buSzPts val="1100"/>
              <a:buChar char="–"/>
              <a:defRPr sz="1100">
                <a:solidFill>
                  <a:schemeClr val="accent5"/>
                </a:solidFill>
                <a:latin typeface="Calibri"/>
                <a:ea typeface="Calibri"/>
                <a:cs typeface="Calibri"/>
                <a:sym typeface="Calibri"/>
              </a:defRPr>
            </a:lvl2pPr>
            <a:lvl3pPr indent="-285750" lvl="2" marL="13716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3pPr>
            <a:lvl4pPr indent="-285750" lvl="3" marL="18288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4pPr>
            <a:lvl5pPr indent="-285750" lvl="4" marL="22860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291" name="Google Shape;291;p45"/>
          <p:cNvSpPr txBox="1"/>
          <p:nvPr>
            <p:ph type="title"/>
          </p:nvPr>
        </p:nvSpPr>
        <p:spPr>
          <a:xfrm>
            <a:off x="730965" y="143139"/>
            <a:ext cx="8167800" cy="2769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Clr>
                <a:schemeClr val="dk2"/>
              </a:buClr>
              <a:buSzPts val="1800"/>
              <a:buFont typeface="Montserrat SemiBold"/>
              <a:buNone/>
              <a:defRPr b="1" i="0" sz="1800">
                <a:solidFill>
                  <a:schemeClr val="dk2"/>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292" name="Google Shape;292;p45"/>
          <p:cNvCxnSpPr/>
          <p:nvPr/>
        </p:nvCxnSpPr>
        <p:spPr>
          <a:xfrm>
            <a:off x="734308" y="524325"/>
            <a:ext cx="8160900" cy="0"/>
          </a:xfrm>
          <a:prstGeom prst="straightConnector1">
            <a:avLst/>
          </a:prstGeom>
          <a:noFill/>
          <a:ln cap="flat" cmpd="sng" w="12700">
            <a:solidFill>
              <a:srgbClr val="EDEDED"/>
            </a:solidFill>
            <a:prstDash val="solid"/>
            <a:round/>
            <a:headEnd len="sm" w="sm" type="none"/>
            <a:tailEnd len="sm" w="sm" type="none"/>
          </a:ln>
        </p:spPr>
      </p:cxnSp>
      <p:pic>
        <p:nvPicPr>
          <p:cNvPr id="293" name="Google Shape;293;p45"/>
          <p:cNvPicPr preferRelativeResize="0"/>
          <p:nvPr/>
        </p:nvPicPr>
        <p:blipFill rotWithShape="1">
          <a:blip r:embed="rId2">
            <a:alphaModFix/>
          </a:blip>
          <a:srcRect b="0" l="0" r="64270" t="0"/>
          <a:stretch/>
        </p:blipFill>
        <p:spPr>
          <a:xfrm>
            <a:off x="121394" y="160976"/>
            <a:ext cx="298687" cy="279077"/>
          </a:xfrm>
          <a:prstGeom prst="rect">
            <a:avLst/>
          </a:prstGeom>
          <a:noFill/>
          <a:ln>
            <a:noFill/>
          </a:ln>
        </p:spPr>
      </p:pic>
      <p:cxnSp>
        <p:nvCxnSpPr>
          <p:cNvPr id="294" name="Google Shape;294;p45"/>
          <p:cNvCxnSpPr/>
          <p:nvPr/>
        </p:nvCxnSpPr>
        <p:spPr>
          <a:xfrm>
            <a:off x="545564" y="0"/>
            <a:ext cx="0" cy="5143500"/>
          </a:xfrm>
          <a:prstGeom prst="straightConnector1">
            <a:avLst/>
          </a:prstGeom>
          <a:noFill/>
          <a:ln cap="flat" cmpd="sng" w="12700">
            <a:solidFill>
              <a:srgbClr val="EDEDED"/>
            </a:solidFill>
            <a:prstDash val="solid"/>
            <a:round/>
            <a:headEnd len="sm" w="sm" type="none"/>
            <a:tailEnd len="sm" w="sm" type="none"/>
          </a:ln>
        </p:spPr>
      </p:cxnSp>
      <p:pic>
        <p:nvPicPr>
          <p:cNvPr id="295" name="Google Shape;295;p45"/>
          <p:cNvPicPr preferRelativeResize="0"/>
          <p:nvPr/>
        </p:nvPicPr>
        <p:blipFill rotWithShape="1">
          <a:blip r:embed="rId2">
            <a:alphaModFix/>
          </a:blip>
          <a:srcRect b="26303" l="40688" r="0" t="15502"/>
          <a:stretch/>
        </p:blipFill>
        <p:spPr>
          <a:xfrm rot="-5400000">
            <a:off x="49801" y="4401650"/>
            <a:ext cx="441869" cy="144724"/>
          </a:xfrm>
          <a:prstGeom prst="rect">
            <a:avLst/>
          </a:prstGeom>
          <a:noFill/>
          <a:ln>
            <a:noFill/>
          </a:ln>
        </p:spPr>
      </p:pic>
      <p:cxnSp>
        <p:nvCxnSpPr>
          <p:cNvPr id="296" name="Google Shape;296;p45"/>
          <p:cNvCxnSpPr/>
          <p:nvPr/>
        </p:nvCxnSpPr>
        <p:spPr>
          <a:xfrm rot="10800000">
            <a:off x="150750" y="4818083"/>
            <a:ext cx="240000" cy="0"/>
          </a:xfrm>
          <a:prstGeom prst="straightConnector1">
            <a:avLst/>
          </a:prstGeom>
          <a:noFill/>
          <a:ln cap="flat" cmpd="sng" w="25400">
            <a:solidFill>
              <a:schemeClr val="accent1"/>
            </a:solidFill>
            <a:prstDash val="solid"/>
            <a:round/>
            <a:headEnd len="sm" w="sm" type="none"/>
            <a:tailEnd len="sm" w="sm" type="none"/>
          </a:ln>
        </p:spPr>
      </p:cxnSp>
      <p:sp>
        <p:nvSpPr>
          <p:cNvPr id="297" name="Google Shape;297;p45"/>
          <p:cNvSpPr txBox="1"/>
          <p:nvPr/>
        </p:nvSpPr>
        <p:spPr>
          <a:xfrm>
            <a:off x="124224" y="4907546"/>
            <a:ext cx="2931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6"/>
                </a:solidFill>
                <a:latin typeface="Arial"/>
                <a:ea typeface="Arial"/>
                <a:cs typeface="Arial"/>
                <a:sym typeface="Arial"/>
              </a:rPr>
              <a:t>‹#›</a:t>
            </a:fld>
            <a:endParaRPr b="0" i="0" sz="800" u="none" cap="none" strike="noStrike">
              <a:solidFill>
                <a:schemeClr val="accent6"/>
              </a:solidFill>
              <a:latin typeface="Arial"/>
              <a:ea typeface="Arial"/>
              <a:cs typeface="Arial"/>
              <a:sym typeface="Arial"/>
            </a:endParaRPr>
          </a:p>
        </p:txBody>
      </p:sp>
      <p:cxnSp>
        <p:nvCxnSpPr>
          <p:cNvPr id="298" name="Google Shape;298;p45"/>
          <p:cNvCxnSpPr/>
          <p:nvPr/>
        </p:nvCxnSpPr>
        <p:spPr>
          <a:xfrm>
            <a:off x="734308" y="524325"/>
            <a:ext cx="8160900" cy="0"/>
          </a:xfrm>
          <a:prstGeom prst="straightConnector1">
            <a:avLst/>
          </a:prstGeom>
          <a:noFill/>
          <a:ln cap="flat" cmpd="sng" w="12700">
            <a:solidFill>
              <a:srgbClr val="EDEDED"/>
            </a:solidFill>
            <a:prstDash val="solid"/>
            <a:round/>
            <a:headEnd len="sm" w="sm" type="none"/>
            <a:tailEnd len="sm" w="sm" type="none"/>
          </a:ln>
        </p:spPr>
      </p:cxnSp>
      <p:pic>
        <p:nvPicPr>
          <p:cNvPr id="299" name="Google Shape;299;p45"/>
          <p:cNvPicPr preferRelativeResize="0"/>
          <p:nvPr/>
        </p:nvPicPr>
        <p:blipFill rotWithShape="1">
          <a:blip r:embed="rId2">
            <a:alphaModFix/>
          </a:blip>
          <a:srcRect b="0" l="0" r="64270" t="0"/>
          <a:stretch/>
        </p:blipFill>
        <p:spPr>
          <a:xfrm>
            <a:off x="121394" y="160976"/>
            <a:ext cx="298687" cy="279077"/>
          </a:xfrm>
          <a:prstGeom prst="rect">
            <a:avLst/>
          </a:prstGeom>
          <a:noFill/>
          <a:ln>
            <a:noFill/>
          </a:ln>
        </p:spPr>
      </p:pic>
      <p:cxnSp>
        <p:nvCxnSpPr>
          <p:cNvPr id="300" name="Google Shape;300;p45"/>
          <p:cNvCxnSpPr/>
          <p:nvPr/>
        </p:nvCxnSpPr>
        <p:spPr>
          <a:xfrm>
            <a:off x="545564" y="0"/>
            <a:ext cx="0" cy="5143500"/>
          </a:xfrm>
          <a:prstGeom prst="straightConnector1">
            <a:avLst/>
          </a:prstGeom>
          <a:noFill/>
          <a:ln cap="flat" cmpd="sng" w="12700">
            <a:solidFill>
              <a:srgbClr val="EDEDED"/>
            </a:solidFill>
            <a:prstDash val="solid"/>
            <a:round/>
            <a:headEnd len="sm" w="sm" type="none"/>
            <a:tailEnd len="sm" w="sm" type="none"/>
          </a:ln>
        </p:spPr>
      </p:cxnSp>
      <p:pic>
        <p:nvPicPr>
          <p:cNvPr id="301" name="Google Shape;301;p45"/>
          <p:cNvPicPr preferRelativeResize="0"/>
          <p:nvPr/>
        </p:nvPicPr>
        <p:blipFill rotWithShape="1">
          <a:blip r:embed="rId2">
            <a:alphaModFix/>
          </a:blip>
          <a:srcRect b="26303" l="40688" r="0" t="15502"/>
          <a:stretch/>
        </p:blipFill>
        <p:spPr>
          <a:xfrm rot="-5400000">
            <a:off x="49801" y="4401650"/>
            <a:ext cx="441869" cy="144724"/>
          </a:xfrm>
          <a:prstGeom prst="rect">
            <a:avLst/>
          </a:prstGeom>
          <a:noFill/>
          <a:ln>
            <a:noFill/>
          </a:ln>
        </p:spPr>
      </p:pic>
      <p:cxnSp>
        <p:nvCxnSpPr>
          <p:cNvPr id="302" name="Google Shape;302;p45"/>
          <p:cNvCxnSpPr/>
          <p:nvPr/>
        </p:nvCxnSpPr>
        <p:spPr>
          <a:xfrm rot="10800000">
            <a:off x="150750" y="4818083"/>
            <a:ext cx="240000" cy="0"/>
          </a:xfrm>
          <a:prstGeom prst="straightConnector1">
            <a:avLst/>
          </a:prstGeom>
          <a:noFill/>
          <a:ln cap="flat" cmpd="sng" w="25400">
            <a:solidFill>
              <a:schemeClr val="accent1"/>
            </a:solidFill>
            <a:prstDash val="solid"/>
            <a:round/>
            <a:headEnd len="sm" w="sm" type="none"/>
            <a:tailEnd len="sm" w="sm" type="none"/>
          </a:ln>
        </p:spPr>
      </p:cxnSp>
      <p:sp>
        <p:nvSpPr>
          <p:cNvPr id="303" name="Google Shape;303;p45"/>
          <p:cNvSpPr txBox="1"/>
          <p:nvPr/>
        </p:nvSpPr>
        <p:spPr>
          <a:xfrm>
            <a:off x="124224" y="4907546"/>
            <a:ext cx="2931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6"/>
                </a:solidFill>
                <a:latin typeface="Arial"/>
                <a:ea typeface="Arial"/>
                <a:cs typeface="Arial"/>
                <a:sym typeface="Arial"/>
              </a:rPr>
              <a:t>‹#›</a:t>
            </a:fld>
            <a:endParaRPr b="0" i="0" sz="800" u="none" cap="none" strike="noStrike">
              <a:solidFill>
                <a:schemeClr val="accent6"/>
              </a:solidFill>
              <a:latin typeface="Arial"/>
              <a:ea typeface="Arial"/>
              <a:cs typeface="Arial"/>
              <a:sym typeface="Arial"/>
            </a:endParaRPr>
          </a:p>
        </p:txBody>
      </p:sp>
      <p:cxnSp>
        <p:nvCxnSpPr>
          <p:cNvPr id="304" name="Google Shape;304;p45"/>
          <p:cNvCxnSpPr/>
          <p:nvPr/>
        </p:nvCxnSpPr>
        <p:spPr>
          <a:xfrm>
            <a:off x="734308" y="524325"/>
            <a:ext cx="8160900" cy="0"/>
          </a:xfrm>
          <a:prstGeom prst="straightConnector1">
            <a:avLst/>
          </a:prstGeom>
          <a:noFill/>
          <a:ln cap="flat" cmpd="sng" w="12700">
            <a:solidFill>
              <a:srgbClr val="EDEDED"/>
            </a:solidFill>
            <a:prstDash val="solid"/>
            <a:round/>
            <a:headEnd len="sm" w="sm" type="none"/>
            <a:tailEnd len="sm" w="sm" type="none"/>
          </a:ln>
        </p:spPr>
      </p:cxnSp>
      <p:pic>
        <p:nvPicPr>
          <p:cNvPr id="305" name="Google Shape;305;p45"/>
          <p:cNvPicPr preferRelativeResize="0"/>
          <p:nvPr/>
        </p:nvPicPr>
        <p:blipFill rotWithShape="1">
          <a:blip r:embed="rId2">
            <a:alphaModFix/>
          </a:blip>
          <a:srcRect b="0" l="0" r="64270" t="0"/>
          <a:stretch/>
        </p:blipFill>
        <p:spPr>
          <a:xfrm>
            <a:off x="121394" y="160976"/>
            <a:ext cx="298687" cy="279077"/>
          </a:xfrm>
          <a:prstGeom prst="rect">
            <a:avLst/>
          </a:prstGeom>
          <a:noFill/>
          <a:ln>
            <a:noFill/>
          </a:ln>
        </p:spPr>
      </p:pic>
      <p:cxnSp>
        <p:nvCxnSpPr>
          <p:cNvPr id="306" name="Google Shape;306;p45"/>
          <p:cNvCxnSpPr/>
          <p:nvPr/>
        </p:nvCxnSpPr>
        <p:spPr>
          <a:xfrm>
            <a:off x="545564" y="0"/>
            <a:ext cx="0" cy="5143500"/>
          </a:xfrm>
          <a:prstGeom prst="straightConnector1">
            <a:avLst/>
          </a:prstGeom>
          <a:noFill/>
          <a:ln cap="flat" cmpd="sng" w="12700">
            <a:solidFill>
              <a:srgbClr val="EDEDED"/>
            </a:solidFill>
            <a:prstDash val="solid"/>
            <a:round/>
            <a:headEnd len="sm" w="sm" type="none"/>
            <a:tailEnd len="sm" w="sm" type="none"/>
          </a:ln>
        </p:spPr>
      </p:cxnSp>
      <p:pic>
        <p:nvPicPr>
          <p:cNvPr id="307" name="Google Shape;307;p45"/>
          <p:cNvPicPr preferRelativeResize="0"/>
          <p:nvPr/>
        </p:nvPicPr>
        <p:blipFill rotWithShape="1">
          <a:blip r:embed="rId2">
            <a:alphaModFix/>
          </a:blip>
          <a:srcRect b="26303" l="40688" r="0" t="15502"/>
          <a:stretch/>
        </p:blipFill>
        <p:spPr>
          <a:xfrm rot="-5400000">
            <a:off x="49801" y="4401650"/>
            <a:ext cx="441869" cy="144724"/>
          </a:xfrm>
          <a:prstGeom prst="rect">
            <a:avLst/>
          </a:prstGeom>
          <a:noFill/>
          <a:ln>
            <a:noFill/>
          </a:ln>
        </p:spPr>
      </p:pic>
      <p:cxnSp>
        <p:nvCxnSpPr>
          <p:cNvPr id="308" name="Google Shape;308;p45"/>
          <p:cNvCxnSpPr/>
          <p:nvPr/>
        </p:nvCxnSpPr>
        <p:spPr>
          <a:xfrm rot="10800000">
            <a:off x="150750" y="4818083"/>
            <a:ext cx="240000" cy="0"/>
          </a:xfrm>
          <a:prstGeom prst="straightConnector1">
            <a:avLst/>
          </a:prstGeom>
          <a:noFill/>
          <a:ln cap="flat" cmpd="sng" w="25400">
            <a:solidFill>
              <a:schemeClr val="accent1"/>
            </a:solidFill>
            <a:prstDash val="solid"/>
            <a:round/>
            <a:headEnd len="sm" w="sm" type="none"/>
            <a:tailEnd len="sm" w="sm" type="none"/>
          </a:ln>
        </p:spPr>
      </p:cxnSp>
      <p:sp>
        <p:nvSpPr>
          <p:cNvPr id="309" name="Google Shape;309;p45"/>
          <p:cNvSpPr txBox="1"/>
          <p:nvPr/>
        </p:nvSpPr>
        <p:spPr>
          <a:xfrm>
            <a:off x="124224" y="4907546"/>
            <a:ext cx="2931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6"/>
                </a:solidFill>
                <a:latin typeface="Arial"/>
                <a:ea typeface="Arial"/>
                <a:cs typeface="Arial"/>
                <a:sym typeface="Arial"/>
              </a:rPr>
              <a:t>‹#›</a:t>
            </a:fld>
            <a:endParaRPr b="0" i="0" sz="800" u="none" cap="none" strike="noStrike">
              <a:solidFill>
                <a:schemeClr val="accent6"/>
              </a:solidFill>
              <a:latin typeface="Arial"/>
              <a:ea typeface="Arial"/>
              <a:cs typeface="Arial"/>
              <a:sym typeface="Arial"/>
            </a:endParaRPr>
          </a:p>
        </p:txBody>
      </p:sp>
      <p:sp>
        <p:nvSpPr>
          <p:cNvPr id="310" name="Google Shape;31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3C3C3C"/>
                </a:solidFill>
                <a:latin typeface="Calibri"/>
                <a:ea typeface="Calibri"/>
                <a:cs typeface="Calibri"/>
                <a:sym typeface="Calibri"/>
              </a:defRPr>
            </a:lvl1pPr>
            <a:lvl2pPr lvl="1">
              <a:buNone/>
              <a:defRPr sz="1300">
                <a:solidFill>
                  <a:srgbClr val="3C3C3C"/>
                </a:solidFill>
                <a:latin typeface="Calibri"/>
                <a:ea typeface="Calibri"/>
                <a:cs typeface="Calibri"/>
                <a:sym typeface="Calibri"/>
              </a:defRPr>
            </a:lvl2pPr>
            <a:lvl3pPr lvl="2">
              <a:buNone/>
              <a:defRPr sz="1300">
                <a:solidFill>
                  <a:srgbClr val="3C3C3C"/>
                </a:solidFill>
                <a:latin typeface="Calibri"/>
                <a:ea typeface="Calibri"/>
                <a:cs typeface="Calibri"/>
                <a:sym typeface="Calibri"/>
              </a:defRPr>
            </a:lvl3pPr>
            <a:lvl4pPr lvl="3">
              <a:buNone/>
              <a:defRPr sz="1300">
                <a:solidFill>
                  <a:srgbClr val="3C3C3C"/>
                </a:solidFill>
                <a:latin typeface="Calibri"/>
                <a:ea typeface="Calibri"/>
                <a:cs typeface="Calibri"/>
                <a:sym typeface="Calibri"/>
              </a:defRPr>
            </a:lvl4pPr>
            <a:lvl5pPr lvl="4">
              <a:buNone/>
              <a:defRPr sz="1300">
                <a:solidFill>
                  <a:srgbClr val="3C3C3C"/>
                </a:solidFill>
                <a:latin typeface="Calibri"/>
                <a:ea typeface="Calibri"/>
                <a:cs typeface="Calibri"/>
                <a:sym typeface="Calibri"/>
              </a:defRPr>
            </a:lvl5pPr>
            <a:lvl6pPr lvl="5">
              <a:buNone/>
              <a:defRPr sz="1300">
                <a:solidFill>
                  <a:srgbClr val="3C3C3C"/>
                </a:solidFill>
                <a:latin typeface="Calibri"/>
                <a:ea typeface="Calibri"/>
                <a:cs typeface="Calibri"/>
                <a:sym typeface="Calibri"/>
              </a:defRPr>
            </a:lvl6pPr>
            <a:lvl7pPr lvl="6">
              <a:buNone/>
              <a:defRPr sz="1300">
                <a:solidFill>
                  <a:srgbClr val="3C3C3C"/>
                </a:solidFill>
                <a:latin typeface="Calibri"/>
                <a:ea typeface="Calibri"/>
                <a:cs typeface="Calibri"/>
                <a:sym typeface="Calibri"/>
              </a:defRPr>
            </a:lvl7pPr>
            <a:lvl8pPr lvl="7">
              <a:buNone/>
              <a:defRPr sz="1300">
                <a:solidFill>
                  <a:srgbClr val="3C3C3C"/>
                </a:solidFill>
                <a:latin typeface="Calibri"/>
                <a:ea typeface="Calibri"/>
                <a:cs typeface="Calibri"/>
                <a:sym typeface="Calibri"/>
              </a:defRPr>
            </a:lvl8pPr>
            <a:lvl9pPr lvl="8">
              <a:buNone/>
              <a:defRPr sz="1300">
                <a:solidFill>
                  <a:srgbClr val="3C3C3C"/>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Box L">
  <p:cSld name="Title, Content, Box L">
    <p:spTree>
      <p:nvGrpSpPr>
        <p:cNvPr id="311" name="Shape 311"/>
        <p:cNvGrpSpPr/>
        <p:nvPr/>
      </p:nvGrpSpPr>
      <p:grpSpPr>
        <a:xfrm>
          <a:off x="0" y="0"/>
          <a:ext cx="0" cy="0"/>
          <a:chOff x="0" y="0"/>
          <a:chExt cx="0" cy="0"/>
        </a:xfrm>
      </p:grpSpPr>
      <p:sp>
        <p:nvSpPr>
          <p:cNvPr id="312" name="Google Shape;312;p46"/>
          <p:cNvSpPr txBox="1"/>
          <p:nvPr>
            <p:ph idx="1" type="body"/>
          </p:nvPr>
        </p:nvSpPr>
        <p:spPr>
          <a:xfrm>
            <a:off x="730965" y="665974"/>
            <a:ext cx="3703200" cy="4152300"/>
          </a:xfrm>
          <a:prstGeom prst="rect">
            <a:avLst/>
          </a:prstGeom>
          <a:solidFill>
            <a:schemeClr val="dk2"/>
          </a:solidFill>
          <a:ln>
            <a:noFill/>
          </a:ln>
        </p:spPr>
        <p:txBody>
          <a:bodyPr anchorCtr="0" anchor="ctr" bIns="68575" lIns="342900" spcFirstLastPara="1" rIns="342900" wrap="square" tIns="68575">
            <a:normAutofit/>
          </a:bodyPr>
          <a:lstStyle>
            <a:lvl1pPr indent="-228600" lvl="0" marL="457200" rtl="0" algn="l">
              <a:lnSpc>
                <a:spcPct val="100000"/>
              </a:lnSpc>
              <a:spcBef>
                <a:spcPts val="400"/>
              </a:spcBef>
              <a:spcAft>
                <a:spcPts val="0"/>
              </a:spcAft>
              <a:buClr>
                <a:schemeClr val="lt1"/>
              </a:buClr>
              <a:buSzPts val="2000"/>
              <a:buNone/>
              <a:defRPr b="1" sz="2000">
                <a:solidFill>
                  <a:schemeClr val="lt1"/>
                </a:solidFill>
                <a:latin typeface="Montserrat"/>
                <a:ea typeface="Montserrat"/>
                <a:cs typeface="Montserrat"/>
                <a:sym typeface="Montserrat"/>
              </a:defRPr>
            </a:lvl1pPr>
            <a:lvl2pPr indent="-228600" lvl="1" marL="914400" rtl="0" algn="l">
              <a:lnSpc>
                <a:spcPct val="100000"/>
              </a:lnSpc>
              <a:spcBef>
                <a:spcPts val="300"/>
              </a:spcBef>
              <a:spcAft>
                <a:spcPts val="0"/>
              </a:spcAft>
              <a:buClr>
                <a:schemeClr val="dk1"/>
              </a:buClr>
              <a:buSzPts val="1400"/>
              <a:buNone/>
              <a:defRPr b="1" sz="1400">
                <a:solidFill>
                  <a:schemeClr val="dk1"/>
                </a:solidFill>
                <a:latin typeface="Arial"/>
                <a:ea typeface="Arial"/>
                <a:cs typeface="Arial"/>
                <a:sym typeface="Arial"/>
              </a:defRPr>
            </a:lvl2pPr>
            <a:lvl3pPr indent="-228600" lvl="2" marL="1371600" rtl="0" algn="l">
              <a:lnSpc>
                <a:spcPct val="100000"/>
              </a:lnSpc>
              <a:spcBef>
                <a:spcPts val="300"/>
              </a:spcBef>
              <a:spcAft>
                <a:spcPts val="0"/>
              </a:spcAft>
              <a:buClr>
                <a:schemeClr val="dk1"/>
              </a:buClr>
              <a:buSzPts val="1400"/>
              <a:buNone/>
              <a:defRPr b="1" sz="1400">
                <a:solidFill>
                  <a:schemeClr val="dk1"/>
                </a:solidFill>
                <a:latin typeface="Arial"/>
                <a:ea typeface="Arial"/>
                <a:cs typeface="Arial"/>
                <a:sym typeface="Arial"/>
              </a:defRPr>
            </a:lvl3pPr>
            <a:lvl4pPr indent="-228600" lvl="3" marL="1828800" rtl="0" algn="l">
              <a:lnSpc>
                <a:spcPct val="100000"/>
              </a:lnSpc>
              <a:spcBef>
                <a:spcPts val="200"/>
              </a:spcBef>
              <a:spcAft>
                <a:spcPts val="0"/>
              </a:spcAft>
              <a:buClr>
                <a:schemeClr val="dk1"/>
              </a:buClr>
              <a:buSzPts val="1100"/>
              <a:buNone/>
              <a:defRPr b="1" sz="1100">
                <a:solidFill>
                  <a:schemeClr val="dk1"/>
                </a:solidFill>
                <a:latin typeface="Arial"/>
                <a:ea typeface="Arial"/>
                <a:cs typeface="Arial"/>
                <a:sym typeface="Arial"/>
              </a:defRPr>
            </a:lvl4pPr>
            <a:lvl5pPr indent="-228600" lvl="4" marL="2286000" rtl="0" algn="l">
              <a:lnSpc>
                <a:spcPct val="100000"/>
              </a:lnSpc>
              <a:spcBef>
                <a:spcPts val="200"/>
              </a:spcBef>
              <a:spcAft>
                <a:spcPts val="0"/>
              </a:spcAft>
              <a:buClr>
                <a:schemeClr val="dk1"/>
              </a:buClr>
              <a:buSzPts val="1100"/>
              <a:buNone/>
              <a:defRPr b="1" sz="1100">
                <a:solidFill>
                  <a:schemeClr val="dk1"/>
                </a:solidFill>
                <a:latin typeface="Arial"/>
                <a:ea typeface="Arial"/>
                <a:cs typeface="Arial"/>
                <a:sym typeface="Arial"/>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313" name="Google Shape;313;p46"/>
          <p:cNvSpPr txBox="1"/>
          <p:nvPr>
            <p:ph idx="2" type="body"/>
          </p:nvPr>
        </p:nvSpPr>
        <p:spPr>
          <a:xfrm>
            <a:off x="4636753" y="665974"/>
            <a:ext cx="4258500" cy="4152300"/>
          </a:xfrm>
          <a:prstGeom prst="rect">
            <a:avLst/>
          </a:prstGeom>
          <a:noFill/>
          <a:ln>
            <a:noFill/>
          </a:ln>
        </p:spPr>
        <p:txBody>
          <a:bodyPr anchorCtr="0" anchor="ctr" bIns="0" lIns="0" spcFirstLastPara="1" rIns="0" wrap="square" tIns="0">
            <a:normAutofit/>
          </a:bodyPr>
          <a:lstStyle>
            <a:lvl1pPr indent="-304800" lvl="0" marL="457200" rtl="0" algn="l">
              <a:lnSpc>
                <a:spcPct val="100000"/>
              </a:lnSpc>
              <a:spcBef>
                <a:spcPts val="200"/>
              </a:spcBef>
              <a:spcAft>
                <a:spcPts val="0"/>
              </a:spcAft>
              <a:buClr>
                <a:srgbClr val="3C3C3C"/>
              </a:buClr>
              <a:buSzPts val="1200"/>
              <a:buChar char="•"/>
              <a:defRPr b="1" sz="1200">
                <a:solidFill>
                  <a:srgbClr val="3C3C3C"/>
                </a:solidFill>
                <a:latin typeface="Calibri"/>
                <a:ea typeface="Calibri"/>
                <a:cs typeface="Calibri"/>
                <a:sym typeface="Calibri"/>
              </a:defRPr>
            </a:lvl1pPr>
            <a:lvl2pPr indent="-298450" lvl="1" marL="914400" rtl="0" algn="l">
              <a:lnSpc>
                <a:spcPct val="100000"/>
              </a:lnSpc>
              <a:spcBef>
                <a:spcPts val="200"/>
              </a:spcBef>
              <a:spcAft>
                <a:spcPts val="0"/>
              </a:spcAft>
              <a:buClr>
                <a:schemeClr val="accent5"/>
              </a:buClr>
              <a:buSzPts val="1100"/>
              <a:buChar char="–"/>
              <a:defRPr sz="1100">
                <a:solidFill>
                  <a:schemeClr val="accent5"/>
                </a:solidFill>
                <a:latin typeface="Calibri"/>
                <a:ea typeface="Calibri"/>
                <a:cs typeface="Calibri"/>
                <a:sym typeface="Calibri"/>
              </a:defRPr>
            </a:lvl2pPr>
            <a:lvl3pPr indent="-285750" lvl="2" marL="13716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3pPr>
            <a:lvl4pPr indent="-285750" lvl="3" marL="18288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4pPr>
            <a:lvl5pPr indent="-285750" lvl="4" marL="22860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314" name="Google Shape;314;p46"/>
          <p:cNvSpPr txBox="1"/>
          <p:nvPr>
            <p:ph type="title"/>
          </p:nvPr>
        </p:nvSpPr>
        <p:spPr>
          <a:xfrm>
            <a:off x="730965" y="143139"/>
            <a:ext cx="8167800" cy="2769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Clr>
                <a:schemeClr val="dk2"/>
              </a:buClr>
              <a:buSzPts val="1800"/>
              <a:buFont typeface="Montserrat SemiBold"/>
              <a:buNone/>
              <a:defRPr b="1" i="0" sz="1800">
                <a:solidFill>
                  <a:schemeClr val="dk2"/>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315" name="Google Shape;315;p46"/>
          <p:cNvCxnSpPr/>
          <p:nvPr/>
        </p:nvCxnSpPr>
        <p:spPr>
          <a:xfrm>
            <a:off x="734308" y="524325"/>
            <a:ext cx="8160900" cy="0"/>
          </a:xfrm>
          <a:prstGeom prst="straightConnector1">
            <a:avLst/>
          </a:prstGeom>
          <a:noFill/>
          <a:ln cap="flat" cmpd="sng" w="12700">
            <a:solidFill>
              <a:srgbClr val="EDEDED"/>
            </a:solidFill>
            <a:prstDash val="solid"/>
            <a:round/>
            <a:headEnd len="sm" w="sm" type="none"/>
            <a:tailEnd len="sm" w="sm" type="none"/>
          </a:ln>
        </p:spPr>
      </p:cxnSp>
      <p:pic>
        <p:nvPicPr>
          <p:cNvPr id="316" name="Google Shape;316;p46"/>
          <p:cNvPicPr preferRelativeResize="0"/>
          <p:nvPr/>
        </p:nvPicPr>
        <p:blipFill rotWithShape="1">
          <a:blip r:embed="rId2">
            <a:alphaModFix/>
          </a:blip>
          <a:srcRect b="26303" l="40688" r="0" t="15502"/>
          <a:stretch/>
        </p:blipFill>
        <p:spPr>
          <a:xfrm rot="-5400000">
            <a:off x="49801" y="4401650"/>
            <a:ext cx="441869" cy="144724"/>
          </a:xfrm>
          <a:prstGeom prst="rect">
            <a:avLst/>
          </a:prstGeom>
          <a:noFill/>
          <a:ln>
            <a:noFill/>
          </a:ln>
        </p:spPr>
      </p:pic>
      <p:cxnSp>
        <p:nvCxnSpPr>
          <p:cNvPr id="317" name="Google Shape;317;p46"/>
          <p:cNvCxnSpPr/>
          <p:nvPr/>
        </p:nvCxnSpPr>
        <p:spPr>
          <a:xfrm rot="10800000">
            <a:off x="150750" y="4818083"/>
            <a:ext cx="240000" cy="0"/>
          </a:xfrm>
          <a:prstGeom prst="straightConnector1">
            <a:avLst/>
          </a:prstGeom>
          <a:noFill/>
          <a:ln cap="flat" cmpd="sng" w="25400">
            <a:solidFill>
              <a:schemeClr val="accent1"/>
            </a:solidFill>
            <a:prstDash val="solid"/>
            <a:round/>
            <a:headEnd len="sm" w="sm" type="none"/>
            <a:tailEnd len="sm" w="sm" type="none"/>
          </a:ln>
        </p:spPr>
      </p:cxnSp>
      <p:sp>
        <p:nvSpPr>
          <p:cNvPr id="318" name="Google Shape;318;p46"/>
          <p:cNvSpPr txBox="1"/>
          <p:nvPr/>
        </p:nvSpPr>
        <p:spPr>
          <a:xfrm>
            <a:off x="124224" y="4907546"/>
            <a:ext cx="2931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6"/>
                </a:solidFill>
                <a:latin typeface="Arial"/>
                <a:ea typeface="Arial"/>
                <a:cs typeface="Arial"/>
                <a:sym typeface="Arial"/>
              </a:rPr>
              <a:t>‹#›</a:t>
            </a:fld>
            <a:endParaRPr b="0" i="0" sz="800" u="none" cap="none" strike="noStrike">
              <a:solidFill>
                <a:schemeClr val="accent6"/>
              </a:solidFill>
              <a:latin typeface="Arial"/>
              <a:ea typeface="Arial"/>
              <a:cs typeface="Arial"/>
              <a:sym typeface="Arial"/>
            </a:endParaRPr>
          </a:p>
        </p:txBody>
      </p:sp>
      <p:cxnSp>
        <p:nvCxnSpPr>
          <p:cNvPr id="319" name="Google Shape;319;p46"/>
          <p:cNvCxnSpPr/>
          <p:nvPr/>
        </p:nvCxnSpPr>
        <p:spPr>
          <a:xfrm>
            <a:off x="545564" y="0"/>
            <a:ext cx="0" cy="5143500"/>
          </a:xfrm>
          <a:prstGeom prst="straightConnector1">
            <a:avLst/>
          </a:prstGeom>
          <a:noFill/>
          <a:ln cap="flat" cmpd="sng" w="12700">
            <a:solidFill>
              <a:srgbClr val="EDEDED"/>
            </a:solidFill>
            <a:prstDash val="solid"/>
            <a:round/>
            <a:headEnd len="sm" w="sm" type="none"/>
            <a:tailEnd len="sm" w="sm" type="none"/>
          </a:ln>
        </p:spPr>
      </p:cxnSp>
      <p:pic>
        <p:nvPicPr>
          <p:cNvPr id="320" name="Google Shape;320;p46"/>
          <p:cNvPicPr preferRelativeResize="0"/>
          <p:nvPr/>
        </p:nvPicPr>
        <p:blipFill rotWithShape="1">
          <a:blip r:embed="rId2">
            <a:alphaModFix/>
          </a:blip>
          <a:srcRect b="0" l="0" r="64270" t="0"/>
          <a:stretch/>
        </p:blipFill>
        <p:spPr>
          <a:xfrm>
            <a:off x="121394" y="160976"/>
            <a:ext cx="298687" cy="279077"/>
          </a:xfrm>
          <a:prstGeom prst="rect">
            <a:avLst/>
          </a:prstGeom>
          <a:noFill/>
          <a:ln>
            <a:noFill/>
          </a:ln>
        </p:spPr>
      </p:pic>
      <p:cxnSp>
        <p:nvCxnSpPr>
          <p:cNvPr id="321" name="Google Shape;321;p46"/>
          <p:cNvCxnSpPr/>
          <p:nvPr/>
        </p:nvCxnSpPr>
        <p:spPr>
          <a:xfrm>
            <a:off x="734308" y="524325"/>
            <a:ext cx="8160900" cy="0"/>
          </a:xfrm>
          <a:prstGeom prst="straightConnector1">
            <a:avLst/>
          </a:prstGeom>
          <a:noFill/>
          <a:ln cap="flat" cmpd="sng" w="12700">
            <a:solidFill>
              <a:srgbClr val="EDEDED"/>
            </a:solidFill>
            <a:prstDash val="solid"/>
            <a:round/>
            <a:headEnd len="sm" w="sm" type="none"/>
            <a:tailEnd len="sm" w="sm" type="none"/>
          </a:ln>
        </p:spPr>
      </p:cxnSp>
      <p:pic>
        <p:nvPicPr>
          <p:cNvPr id="322" name="Google Shape;322;p46"/>
          <p:cNvPicPr preferRelativeResize="0"/>
          <p:nvPr/>
        </p:nvPicPr>
        <p:blipFill rotWithShape="1">
          <a:blip r:embed="rId2">
            <a:alphaModFix/>
          </a:blip>
          <a:srcRect b="26303" l="40688" r="0" t="15502"/>
          <a:stretch/>
        </p:blipFill>
        <p:spPr>
          <a:xfrm rot="-5400000">
            <a:off x="49801" y="4401650"/>
            <a:ext cx="441869" cy="144724"/>
          </a:xfrm>
          <a:prstGeom prst="rect">
            <a:avLst/>
          </a:prstGeom>
          <a:noFill/>
          <a:ln>
            <a:noFill/>
          </a:ln>
        </p:spPr>
      </p:pic>
      <p:cxnSp>
        <p:nvCxnSpPr>
          <p:cNvPr id="323" name="Google Shape;323;p46"/>
          <p:cNvCxnSpPr/>
          <p:nvPr/>
        </p:nvCxnSpPr>
        <p:spPr>
          <a:xfrm rot="10800000">
            <a:off x="150750" y="4818083"/>
            <a:ext cx="240000" cy="0"/>
          </a:xfrm>
          <a:prstGeom prst="straightConnector1">
            <a:avLst/>
          </a:prstGeom>
          <a:noFill/>
          <a:ln cap="flat" cmpd="sng" w="25400">
            <a:solidFill>
              <a:schemeClr val="accent1"/>
            </a:solidFill>
            <a:prstDash val="solid"/>
            <a:round/>
            <a:headEnd len="sm" w="sm" type="none"/>
            <a:tailEnd len="sm" w="sm" type="none"/>
          </a:ln>
        </p:spPr>
      </p:cxnSp>
      <p:sp>
        <p:nvSpPr>
          <p:cNvPr id="324" name="Google Shape;324;p46"/>
          <p:cNvSpPr txBox="1"/>
          <p:nvPr/>
        </p:nvSpPr>
        <p:spPr>
          <a:xfrm>
            <a:off x="124224" y="4907546"/>
            <a:ext cx="2931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6"/>
                </a:solidFill>
                <a:latin typeface="Arial"/>
                <a:ea typeface="Arial"/>
                <a:cs typeface="Arial"/>
                <a:sym typeface="Arial"/>
              </a:rPr>
              <a:t>‹#›</a:t>
            </a:fld>
            <a:endParaRPr b="0" i="0" sz="800" u="none" cap="none" strike="noStrike">
              <a:solidFill>
                <a:schemeClr val="accent6"/>
              </a:solidFill>
              <a:latin typeface="Arial"/>
              <a:ea typeface="Arial"/>
              <a:cs typeface="Arial"/>
              <a:sym typeface="Arial"/>
            </a:endParaRPr>
          </a:p>
        </p:txBody>
      </p:sp>
      <p:cxnSp>
        <p:nvCxnSpPr>
          <p:cNvPr id="325" name="Google Shape;325;p46"/>
          <p:cNvCxnSpPr/>
          <p:nvPr/>
        </p:nvCxnSpPr>
        <p:spPr>
          <a:xfrm>
            <a:off x="545564" y="0"/>
            <a:ext cx="0" cy="5143500"/>
          </a:xfrm>
          <a:prstGeom prst="straightConnector1">
            <a:avLst/>
          </a:prstGeom>
          <a:noFill/>
          <a:ln cap="flat" cmpd="sng" w="12700">
            <a:solidFill>
              <a:srgbClr val="EDEDED"/>
            </a:solidFill>
            <a:prstDash val="solid"/>
            <a:round/>
            <a:headEnd len="sm" w="sm" type="none"/>
            <a:tailEnd len="sm" w="sm" type="none"/>
          </a:ln>
        </p:spPr>
      </p:cxnSp>
      <p:pic>
        <p:nvPicPr>
          <p:cNvPr id="326" name="Google Shape;326;p46"/>
          <p:cNvPicPr preferRelativeResize="0"/>
          <p:nvPr/>
        </p:nvPicPr>
        <p:blipFill rotWithShape="1">
          <a:blip r:embed="rId2">
            <a:alphaModFix/>
          </a:blip>
          <a:srcRect b="0" l="0" r="64270" t="0"/>
          <a:stretch/>
        </p:blipFill>
        <p:spPr>
          <a:xfrm>
            <a:off x="121394" y="160976"/>
            <a:ext cx="298687" cy="279077"/>
          </a:xfrm>
          <a:prstGeom prst="rect">
            <a:avLst/>
          </a:prstGeom>
          <a:noFill/>
          <a:ln>
            <a:noFill/>
          </a:ln>
        </p:spPr>
      </p:pic>
      <p:sp>
        <p:nvSpPr>
          <p:cNvPr id="327" name="Google Shape;32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Montserrat"/>
                <a:ea typeface="Montserrat"/>
                <a:cs typeface="Montserrat"/>
                <a:sym typeface="Montserrat"/>
              </a:defRPr>
            </a:lvl1pPr>
            <a:lvl2pPr lvl="1">
              <a:buNone/>
              <a:defRPr sz="1300">
                <a:solidFill>
                  <a:schemeClr val="lt1"/>
                </a:solidFill>
                <a:latin typeface="Montserrat"/>
                <a:ea typeface="Montserrat"/>
                <a:cs typeface="Montserrat"/>
                <a:sym typeface="Montserrat"/>
              </a:defRPr>
            </a:lvl2pPr>
            <a:lvl3pPr lvl="2">
              <a:buNone/>
              <a:defRPr sz="1300">
                <a:solidFill>
                  <a:schemeClr val="lt1"/>
                </a:solidFill>
                <a:latin typeface="Montserrat"/>
                <a:ea typeface="Montserrat"/>
                <a:cs typeface="Montserrat"/>
                <a:sym typeface="Montserrat"/>
              </a:defRPr>
            </a:lvl3pPr>
            <a:lvl4pPr lvl="3">
              <a:buNone/>
              <a:defRPr sz="1300">
                <a:solidFill>
                  <a:schemeClr val="lt1"/>
                </a:solidFill>
                <a:latin typeface="Montserrat"/>
                <a:ea typeface="Montserrat"/>
                <a:cs typeface="Montserrat"/>
                <a:sym typeface="Montserrat"/>
              </a:defRPr>
            </a:lvl4pPr>
            <a:lvl5pPr lvl="4">
              <a:buNone/>
              <a:defRPr sz="1300">
                <a:solidFill>
                  <a:schemeClr val="lt1"/>
                </a:solidFill>
                <a:latin typeface="Montserrat"/>
                <a:ea typeface="Montserrat"/>
                <a:cs typeface="Montserrat"/>
                <a:sym typeface="Montserrat"/>
              </a:defRPr>
            </a:lvl5pPr>
            <a:lvl6pPr lvl="5">
              <a:buNone/>
              <a:defRPr sz="1300">
                <a:solidFill>
                  <a:schemeClr val="lt1"/>
                </a:solidFill>
                <a:latin typeface="Montserrat"/>
                <a:ea typeface="Montserrat"/>
                <a:cs typeface="Montserrat"/>
                <a:sym typeface="Montserrat"/>
              </a:defRPr>
            </a:lvl6pPr>
            <a:lvl7pPr lvl="6">
              <a:buNone/>
              <a:defRPr sz="1300">
                <a:solidFill>
                  <a:schemeClr val="lt1"/>
                </a:solidFill>
                <a:latin typeface="Montserrat"/>
                <a:ea typeface="Montserrat"/>
                <a:cs typeface="Montserrat"/>
                <a:sym typeface="Montserrat"/>
              </a:defRPr>
            </a:lvl7pPr>
            <a:lvl8pPr lvl="7">
              <a:buNone/>
              <a:defRPr sz="1300">
                <a:solidFill>
                  <a:schemeClr val="lt1"/>
                </a:solidFill>
                <a:latin typeface="Montserrat"/>
                <a:ea typeface="Montserrat"/>
                <a:cs typeface="Montserrat"/>
                <a:sym typeface="Montserrat"/>
              </a:defRPr>
            </a:lvl8pPr>
            <a:lvl9pPr lvl="8">
              <a:buNone/>
              <a:defRPr sz="1300">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p:cSld name="SECTION_HEADER_1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6"/>
          <p:cNvSpPr/>
          <p:nvPr/>
        </p:nvSpPr>
        <p:spPr>
          <a:xfrm>
            <a:off x="-12" y="0"/>
            <a:ext cx="9144000" cy="5143500"/>
          </a:xfrm>
          <a:prstGeom prst="rect">
            <a:avLst/>
          </a:prstGeom>
          <a:solidFill>
            <a:srgbClr val="FFFFFF">
              <a:alpha val="8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pic>
        <p:nvPicPr>
          <p:cNvPr id="35" name="Google Shape;35;p6"/>
          <p:cNvPicPr preferRelativeResize="0"/>
          <p:nvPr/>
        </p:nvPicPr>
        <p:blipFill rotWithShape="1">
          <a:blip r:embed="rId3">
            <a:alphaModFix/>
          </a:blip>
          <a:srcRect b="0" l="0" r="0" t="0"/>
          <a:stretch/>
        </p:blipFill>
        <p:spPr>
          <a:xfrm>
            <a:off x="3841675" y="4268271"/>
            <a:ext cx="1460651" cy="232425"/>
          </a:xfrm>
          <a:prstGeom prst="rect">
            <a:avLst/>
          </a:prstGeom>
          <a:noFill/>
          <a:ln>
            <a:noFill/>
          </a:ln>
        </p:spPr>
      </p:pic>
      <p:sp>
        <p:nvSpPr>
          <p:cNvPr id="36" name="Google Shape;36;p6"/>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7" name="Google Shape;37;p6"/>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38" name="Google Shape;38;p6"/>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7"/>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41" name="Google Shape;41;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7"/>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 name="Google Shape;44;p7"/>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ColTx">
  <p:cSld name="TITLE_AND_TWO_COLUMNS">
    <p:spTree>
      <p:nvGrpSpPr>
        <p:cNvPr id="45" name="Shape 45"/>
        <p:cNvGrpSpPr/>
        <p:nvPr/>
      </p:nvGrpSpPr>
      <p:grpSpPr>
        <a:xfrm>
          <a:off x="0" y="0"/>
          <a:ext cx="0" cy="0"/>
          <a:chOff x="0" y="0"/>
          <a:chExt cx="0" cy="0"/>
        </a:xfrm>
      </p:grpSpPr>
      <p:sp>
        <p:nvSpPr>
          <p:cNvPr id="46" name="Google Shape;46;p8"/>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47" name="Google Shape;47;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48" name="Google Shape;48;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49" name="Google Shape;4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8"/>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 name="Google Shape;51;p8"/>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9"/>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54" name="Google Shape;5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9"/>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56" name="Google Shape;56;p9"/>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p:cSld name="SECTION_HEADER_2">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0"/>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0"/>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0"/>
          <p:cNvSpPr/>
          <p:nvPr/>
        </p:nvSpPr>
        <p:spPr>
          <a:xfrm>
            <a:off x="0" y="0"/>
            <a:ext cx="4314600" cy="5143500"/>
          </a:xfrm>
          <a:prstGeom prst="rect">
            <a:avLst/>
          </a:prstGeom>
          <a:solidFill>
            <a:srgbClr val="FFC72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61" name="Google Shape;61;p1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62" name="Google Shape;62;p10"/>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1.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4000"/>
              <a:buFont typeface="Open Sans SemiBold"/>
              <a:buNone/>
              <a:defRPr b="0" i="0" sz="4000" u="none" cap="none" strike="noStrike">
                <a:solidFill>
                  <a:srgbClr val="434343"/>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Open Sans"/>
              <a:buChar char="●"/>
              <a:defRPr b="0" i="0" sz="1800" u="none" cap="none" strike="noStrike">
                <a:solidFill>
                  <a:srgbClr val="434343"/>
                </a:solidFill>
                <a:latin typeface="Open Sans"/>
                <a:ea typeface="Open Sans"/>
                <a:cs typeface="Open Sans"/>
                <a:sym typeface="Open Sans"/>
              </a:defRPr>
            </a:lvl1pPr>
            <a:lvl2pPr indent="-317500" lvl="1" marL="9144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2pPr>
            <a:lvl3pPr indent="-317500" lvl="2" marL="13716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3pPr>
            <a:lvl4pPr indent="-317500" lvl="3" marL="18288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4pPr>
            <a:lvl5pPr indent="-317500" lvl="4" marL="22860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5pPr>
            <a:lvl6pPr indent="-317500" lvl="5" marL="27432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6pPr>
            <a:lvl7pPr indent="-317500" lvl="6" marL="32004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7pPr>
            <a:lvl8pPr indent="-317500" lvl="7" marL="36576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8pPr>
            <a:lvl9pPr indent="-317500" lvl="8" marL="41148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github.com/riscv-non-isa/server-soc" TargetMode="External"/><Relationship Id="rId4" Type="http://schemas.openxmlformats.org/officeDocument/2006/relationships/hyperlink" Target="https://github.com/riscv-non-isa/server-soc" TargetMode="External"/><Relationship Id="rId5" Type="http://schemas.openxmlformats.org/officeDocument/2006/relationships/hyperlink" Target="https://github.com/riscv-non-isa/riscv-brs" TargetMode="External"/><Relationship Id="rId6" Type="http://schemas.openxmlformats.org/officeDocument/2006/relationships/hyperlink" Target="https://github.com/riscv-non-isa/server-soc" TargetMode="External"/><Relationship Id="rId7" Type="http://schemas.openxmlformats.org/officeDocument/2006/relationships/hyperlink" Target="https://github.com/riscv-non-isa/riscv-brs" TargetMode="External"/><Relationship Id="rId8" Type="http://schemas.openxmlformats.org/officeDocument/2006/relationships/hyperlink" Target="https://github.com/riscv-non-isa/riscv-server-platform/issu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github.com/riscv-admin/server-platform" TargetMode="External"/><Relationship Id="rId4" Type="http://schemas.openxmlformats.org/officeDocument/2006/relationships/hyperlink" Target="https://github.com/riscv-non-isa/riscv-server-platform" TargetMode="External"/><Relationship Id="rId5" Type="http://schemas.openxmlformats.org/officeDocument/2006/relationships/hyperlink" Target="https://jira.riscv.org/browse/RVS-1781" TargetMode="External"/><Relationship Id="rId6" Type="http://schemas.openxmlformats.org/officeDocument/2006/relationships/hyperlink" Target="mailto:tech-server-platforms@lists.riscv.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github.com/riscv-admin/server-platform/blob/main/charter.ado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jira.riscv.org/browse/RVS-178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7"/>
          <p:cNvSpPr txBox="1"/>
          <p:nvPr>
            <p:ph type="ctrTitle"/>
          </p:nvPr>
        </p:nvSpPr>
        <p:spPr>
          <a:xfrm>
            <a:off x="597850" y="1896424"/>
            <a:ext cx="8034000" cy="213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Server Platform</a:t>
            </a:r>
            <a:endParaRPr/>
          </a:p>
          <a:p>
            <a:pPr indent="0" lvl="0" marL="0" rtl="0" algn="ctr">
              <a:spcBef>
                <a:spcPts val="0"/>
              </a:spcBef>
              <a:spcAft>
                <a:spcPts val="0"/>
              </a:spcAft>
              <a:buNone/>
            </a:pPr>
            <a:r>
              <a:rPr lang="en" sz="1400"/>
              <a:t>Presented by: Andrei Warkentin (Intel), Drew Jones (Ventana), Server Platform TG</a:t>
            </a:r>
            <a:endParaRPr sz="1400"/>
          </a:p>
        </p:txBody>
      </p:sp>
      <p:sp>
        <p:nvSpPr>
          <p:cNvPr id="333" name="Google Shape;333;p47"/>
          <p:cNvSpPr txBox="1"/>
          <p:nvPr>
            <p:ph idx="1" type="subTitle"/>
          </p:nvPr>
        </p:nvSpPr>
        <p:spPr>
          <a:xfrm>
            <a:off x="311700" y="4281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RISC-V Summit ‘24 München</a:t>
            </a:r>
            <a:endParaRPr sz="1900"/>
          </a:p>
        </p:txBody>
      </p:sp>
      <p:cxnSp>
        <p:nvCxnSpPr>
          <p:cNvPr id="334" name="Google Shape;334;p47"/>
          <p:cNvCxnSpPr/>
          <p:nvPr/>
        </p:nvCxnSpPr>
        <p:spPr>
          <a:xfrm>
            <a:off x="2320050" y="4281925"/>
            <a:ext cx="4503900" cy="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6"/>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are we today?</a:t>
            </a:r>
            <a:endParaRPr/>
          </a:p>
        </p:txBody>
      </p:sp>
      <p:sp>
        <p:nvSpPr>
          <p:cNvPr id="420" name="Google Shape;420;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RVA_XXX - Hart requirements (moved from </a:t>
            </a:r>
            <a:r>
              <a:rPr lang="en" u="sng">
                <a:solidFill>
                  <a:schemeClr val="hlink"/>
                </a:solidFill>
                <a:hlinkClick r:id="rId3"/>
              </a:rPr>
              <a:t>Server SoC</a:t>
            </a:r>
            <a:r>
              <a:rPr lang="en"/>
              <a:t>).</a:t>
            </a:r>
            <a:endParaRPr/>
          </a:p>
          <a:p>
            <a:pPr indent="-342900" lvl="0" marL="457200" rtl="0" algn="l">
              <a:spcBef>
                <a:spcPts val="0"/>
              </a:spcBef>
              <a:spcAft>
                <a:spcPts val="0"/>
              </a:spcAft>
              <a:buSzPts val="1800"/>
              <a:buChar char="●"/>
            </a:pPr>
            <a:r>
              <a:rPr lang="en"/>
              <a:t>HSOC_XXX - SoC requirements (building on </a:t>
            </a:r>
            <a:r>
              <a:rPr lang="en" u="sng">
                <a:solidFill>
                  <a:schemeClr val="hlink"/>
                </a:solidFill>
                <a:hlinkClick r:id="rId4"/>
              </a:rPr>
              <a:t>Server SoC</a:t>
            </a:r>
            <a:r>
              <a:rPr lang="en"/>
              <a:t>).</a:t>
            </a:r>
            <a:endParaRPr/>
          </a:p>
          <a:p>
            <a:pPr indent="-342900" lvl="0" marL="457200" rtl="0" algn="l">
              <a:spcBef>
                <a:spcPts val="0"/>
              </a:spcBef>
              <a:spcAft>
                <a:spcPts val="0"/>
              </a:spcAft>
              <a:buSzPts val="1800"/>
              <a:buChar char="●"/>
            </a:pPr>
            <a:r>
              <a:rPr lang="en"/>
              <a:t>HPER_XXX - Additional peripheral requirements.</a:t>
            </a:r>
            <a:endParaRPr/>
          </a:p>
          <a:p>
            <a:pPr indent="-342900" lvl="0" marL="457200" rtl="0" algn="l">
              <a:spcBef>
                <a:spcPts val="0"/>
              </a:spcBef>
              <a:spcAft>
                <a:spcPts val="0"/>
              </a:spcAft>
              <a:buSzPts val="1800"/>
              <a:buChar char="●"/>
            </a:pPr>
            <a:r>
              <a:rPr lang="en"/>
              <a:t>FIRM_XXX - Server firmware requirements (building on </a:t>
            </a:r>
            <a:r>
              <a:rPr lang="en" u="sng">
                <a:solidFill>
                  <a:schemeClr val="hlink"/>
                </a:solidFill>
                <a:hlinkClick r:id="rId5"/>
              </a:rPr>
              <a:t>BRS</a:t>
            </a:r>
            <a:r>
              <a:rPr lang="en"/>
              <a:t>).</a:t>
            </a:r>
            <a:endParaRPr/>
          </a:p>
          <a:p>
            <a:pPr indent="-342900" lvl="0" marL="457200" rtl="0" algn="l">
              <a:spcBef>
                <a:spcPts val="0"/>
              </a:spcBef>
              <a:spcAft>
                <a:spcPts val="0"/>
              </a:spcAft>
              <a:buSzPts val="1800"/>
              <a:buChar char="●"/>
            </a:pPr>
            <a:r>
              <a:rPr lang="en"/>
              <a:t>SEC_XXX - Security requirements (on top of </a:t>
            </a:r>
            <a:r>
              <a:rPr lang="en" u="sng">
                <a:solidFill>
                  <a:schemeClr val="hlink"/>
                </a:solidFill>
                <a:hlinkClick r:id="rId6"/>
              </a:rPr>
              <a:t>Server SoC</a:t>
            </a:r>
            <a:r>
              <a:rPr lang="en"/>
              <a:t> and  </a:t>
            </a:r>
            <a:r>
              <a:rPr lang="en" u="sng">
                <a:solidFill>
                  <a:schemeClr val="hlink"/>
                </a:solidFill>
                <a:hlinkClick r:id="rId7"/>
              </a:rPr>
              <a:t>BRS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good set of issues raised over at </a:t>
            </a:r>
            <a:r>
              <a:rPr lang="en" u="sng">
                <a:solidFill>
                  <a:schemeClr val="hlink"/>
                </a:solidFill>
                <a:hlinkClick r:id="rId8"/>
              </a:rPr>
              <a:t>https://github.com/riscv-non-isa/riscv-server-platform/issues</a:t>
            </a:r>
            <a:r>
              <a:rPr lang="en"/>
              <a:t>.</a:t>
            </a:r>
            <a:endParaRPr/>
          </a:p>
        </p:txBody>
      </p:sp>
      <p:sp>
        <p:nvSpPr>
          <p:cNvPr id="421" name="Google Shape;42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Proof-of-concept and RISC-V Tests</a:t>
            </a:r>
            <a:endParaRPr/>
          </a:p>
        </p:txBody>
      </p:sp>
      <p:sp>
        <p:nvSpPr>
          <p:cNvPr id="427" name="Google Shape;427;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28" name="Google Shape;428;p57"/>
          <p:cNvSpPr txBox="1"/>
          <p:nvPr>
            <p:ph idx="1" type="body"/>
          </p:nvPr>
        </p:nvSpPr>
        <p:spPr>
          <a:xfrm>
            <a:off x="236625" y="1076425"/>
            <a:ext cx="8803500" cy="3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Proof-of Concept</a:t>
            </a:r>
            <a:endParaRPr b="1" sz="1300"/>
          </a:p>
          <a:p>
            <a:pPr indent="-311150" lvl="0" marL="457200" rtl="0" algn="l">
              <a:spcBef>
                <a:spcPts val="0"/>
              </a:spcBef>
              <a:spcAft>
                <a:spcPts val="0"/>
              </a:spcAft>
              <a:buSzPts val="1300"/>
              <a:buChar char="●"/>
            </a:pPr>
            <a:r>
              <a:rPr lang="en">
                <a:solidFill>
                  <a:schemeClr val="dk1"/>
                </a:solidFill>
                <a:latin typeface="Open Sans Light"/>
                <a:ea typeface="Open Sans Light"/>
                <a:cs typeface="Open Sans Light"/>
                <a:sym typeface="Open Sans Light"/>
              </a:rPr>
              <a:t>Builds on top of BRS, Server SoC PoCs.</a:t>
            </a:r>
            <a:r>
              <a:rPr b="1" lang="en" sz="1300"/>
              <a:t> </a:t>
            </a:r>
            <a:endParaRPr sz="1300">
              <a:latin typeface="Open Sans Light"/>
              <a:ea typeface="Open Sans Light"/>
              <a:cs typeface="Open Sans Light"/>
              <a:sym typeface="Open Sans Light"/>
            </a:endParaRPr>
          </a:p>
          <a:p>
            <a:pPr indent="0" lvl="0" marL="0" rtl="0" algn="l">
              <a:spcBef>
                <a:spcPts val="1000"/>
              </a:spcBef>
              <a:spcAft>
                <a:spcPts val="0"/>
              </a:spcAft>
              <a:buNone/>
            </a:pPr>
            <a:r>
              <a:rPr b="1" lang="en" sz="1700"/>
              <a:t>Software Support (OS, RTOS, Hypervisor, etc.)</a:t>
            </a:r>
            <a:endParaRPr b="1" sz="1700"/>
          </a:p>
          <a:p>
            <a:pPr indent="-311150" lvl="0" marL="457200" rtl="0" algn="l">
              <a:spcBef>
                <a:spcPts val="0"/>
              </a:spcBef>
              <a:spcAft>
                <a:spcPts val="0"/>
              </a:spcAft>
              <a:buSzPts val="1300"/>
              <a:buChar char="●"/>
            </a:pPr>
            <a:r>
              <a:rPr b="1" lang="en" sz="1300"/>
              <a:t> </a:t>
            </a:r>
            <a:r>
              <a:rPr lang="en">
                <a:solidFill>
                  <a:schemeClr val="dk1"/>
                </a:solidFill>
                <a:latin typeface="Open Sans Light"/>
                <a:ea typeface="Open Sans Light"/>
                <a:cs typeface="Open Sans Light"/>
                <a:sym typeface="Open Sans Light"/>
              </a:rPr>
              <a:t>Piggy-backs on existing BRS, Server SoC-related work.</a:t>
            </a:r>
            <a:endParaRPr b="1" sz="1700"/>
          </a:p>
          <a:p>
            <a:pPr indent="0" lvl="0" marL="0" rtl="0" algn="l">
              <a:spcBef>
                <a:spcPts val="1000"/>
              </a:spcBef>
              <a:spcAft>
                <a:spcPts val="0"/>
              </a:spcAft>
              <a:buNone/>
            </a:pPr>
            <a:r>
              <a:rPr b="1" lang="en" sz="1700"/>
              <a:t>Simulator Support</a:t>
            </a:r>
            <a:endParaRPr b="1" sz="1700"/>
          </a:p>
          <a:p>
            <a:pPr indent="-311150" lvl="0" marL="457200" rtl="0" algn="l">
              <a:spcBef>
                <a:spcPts val="0"/>
              </a:spcBef>
              <a:spcAft>
                <a:spcPts val="0"/>
              </a:spcAft>
              <a:buSzPts val="1300"/>
              <a:buChar char="●"/>
            </a:pPr>
            <a:r>
              <a:rPr b="1" lang="en" sz="1300"/>
              <a:t>QEMU: </a:t>
            </a:r>
            <a:r>
              <a:rPr lang="en" sz="1300">
                <a:latin typeface="Open Sans Light"/>
                <a:ea typeface="Open Sans Light"/>
                <a:cs typeface="Open Sans Light"/>
                <a:sym typeface="Open Sans Light"/>
              </a:rPr>
              <a:t>Server SoC platform + BRS-I UEFI.</a:t>
            </a:r>
            <a:endParaRPr sz="1300">
              <a:latin typeface="Open Sans Light"/>
              <a:ea typeface="Open Sans Light"/>
              <a:cs typeface="Open Sans Light"/>
              <a:sym typeface="Open Sans Light"/>
            </a:endParaRPr>
          </a:p>
          <a:p>
            <a:pPr indent="0" lvl="0" marL="0" rtl="0" algn="l">
              <a:spcBef>
                <a:spcPts val="1000"/>
              </a:spcBef>
              <a:spcAft>
                <a:spcPts val="0"/>
              </a:spcAft>
              <a:buNone/>
            </a:pPr>
            <a:r>
              <a:rPr b="1" lang="en" sz="1700"/>
              <a:t>Tests </a:t>
            </a:r>
            <a:endParaRPr b="1" sz="1700"/>
          </a:p>
          <a:p>
            <a:pPr indent="-311150" lvl="0" marL="457200" rtl="0" algn="l">
              <a:spcBef>
                <a:spcPts val="0"/>
              </a:spcBef>
              <a:spcAft>
                <a:spcPts val="0"/>
              </a:spcAft>
              <a:buSzPts val="1300"/>
              <a:buChar char="●"/>
            </a:pPr>
            <a:r>
              <a:rPr b="1" lang="en" sz="1300"/>
              <a:t>Builds on same test framework as BRS and Server SoC, incorporates BRS and Server SoC test suites.</a:t>
            </a:r>
            <a:endParaRPr sz="1700">
              <a:latin typeface="Open Sans Light"/>
              <a:ea typeface="Open Sans Light"/>
              <a:cs typeface="Open Sans Light"/>
              <a:sym typeface="Open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8"/>
          <p:cNvSpPr txBox="1"/>
          <p:nvPr>
            <p:ph type="title"/>
          </p:nvPr>
        </p:nvSpPr>
        <p:spPr>
          <a:xfrm>
            <a:off x="259800" y="900125"/>
            <a:ext cx="8624400" cy="26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BACKUP</a:t>
            </a:r>
            <a:endParaRPr/>
          </a:p>
        </p:txBody>
      </p:sp>
      <p:sp>
        <p:nvSpPr>
          <p:cNvPr id="434" name="Google Shape;434;p58"/>
          <p:cNvSpPr txBox="1"/>
          <p:nvPr>
            <p:ph idx="12" type="sldNum"/>
          </p:nvPr>
        </p:nvSpPr>
        <p:spPr>
          <a:xfrm>
            <a:off x="8463883" y="46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9"/>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 to Certifications?</a:t>
            </a:r>
            <a:endParaRPr/>
          </a:p>
        </p:txBody>
      </p:sp>
      <p:pic>
        <p:nvPicPr>
          <p:cNvPr id="440" name="Google Shape;440;p59"/>
          <p:cNvPicPr preferRelativeResize="0"/>
          <p:nvPr/>
        </p:nvPicPr>
        <p:blipFill>
          <a:blip r:embed="rId3">
            <a:alphaModFix/>
          </a:blip>
          <a:stretch>
            <a:fillRect/>
          </a:stretch>
        </p:blipFill>
        <p:spPr>
          <a:xfrm>
            <a:off x="1615075" y="875672"/>
            <a:ext cx="6126749" cy="2801976"/>
          </a:xfrm>
          <a:prstGeom prst="rect">
            <a:avLst/>
          </a:prstGeom>
          <a:noFill/>
          <a:ln>
            <a:noFill/>
          </a:ln>
        </p:spPr>
      </p:pic>
      <p:cxnSp>
        <p:nvCxnSpPr>
          <p:cNvPr id="441" name="Google Shape;441;p59"/>
          <p:cNvCxnSpPr/>
          <p:nvPr/>
        </p:nvCxnSpPr>
        <p:spPr>
          <a:xfrm flipH="1" rot="10800000">
            <a:off x="2933150" y="3030400"/>
            <a:ext cx="900600" cy="1163400"/>
          </a:xfrm>
          <a:prstGeom prst="straightConnector1">
            <a:avLst/>
          </a:prstGeom>
          <a:noFill/>
          <a:ln cap="flat" cmpd="sng" w="9525">
            <a:solidFill>
              <a:schemeClr val="dk2"/>
            </a:solidFill>
            <a:prstDash val="solid"/>
            <a:round/>
            <a:headEnd len="med" w="med" type="none"/>
            <a:tailEnd len="med" w="med" type="triangle"/>
          </a:ln>
        </p:spPr>
      </p:cxnSp>
      <p:sp>
        <p:nvSpPr>
          <p:cNvPr id="442" name="Google Shape;442;p59"/>
          <p:cNvSpPr txBox="1"/>
          <p:nvPr/>
        </p:nvSpPr>
        <p:spPr>
          <a:xfrm>
            <a:off x="194025" y="3560000"/>
            <a:ext cx="37308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434343"/>
                </a:solidFill>
                <a:latin typeface="Open Sans"/>
                <a:ea typeface="Open Sans"/>
                <a:cs typeface="Open Sans"/>
                <a:sym typeface="Open Sans"/>
              </a:rPr>
              <a:t>Server Platform req. &amp; test spec. ⊃</a:t>
            </a:r>
            <a:endParaRPr sz="1300">
              <a:solidFill>
                <a:srgbClr val="434343"/>
              </a:solidFill>
              <a:latin typeface="Open Sans"/>
              <a:ea typeface="Open Sans"/>
              <a:cs typeface="Open Sans"/>
              <a:sym typeface="Open Sans"/>
            </a:endParaRPr>
          </a:p>
          <a:p>
            <a:pPr indent="0" lvl="0" marL="0" rtl="0" algn="l">
              <a:spcBef>
                <a:spcPts val="0"/>
              </a:spcBef>
              <a:spcAft>
                <a:spcPts val="0"/>
              </a:spcAft>
              <a:buNone/>
            </a:pPr>
            <a:r>
              <a:rPr lang="en" sz="1300">
                <a:solidFill>
                  <a:srgbClr val="434343"/>
                </a:solidFill>
                <a:latin typeface="Open Sans"/>
                <a:ea typeface="Open Sans"/>
                <a:cs typeface="Open Sans"/>
                <a:sym typeface="Open Sans"/>
              </a:rPr>
              <a:t>(Server SoC req. &amp; test spec. ∪</a:t>
            </a:r>
            <a:endParaRPr sz="1300">
              <a:solidFill>
                <a:srgbClr val="434343"/>
              </a:solidFill>
              <a:latin typeface="Open Sans"/>
              <a:ea typeface="Open Sans"/>
              <a:cs typeface="Open Sans"/>
              <a:sym typeface="Open Sans"/>
            </a:endParaRPr>
          </a:p>
          <a:p>
            <a:pPr indent="0" lvl="0" marL="0" rtl="0" algn="l">
              <a:spcBef>
                <a:spcPts val="0"/>
              </a:spcBef>
              <a:spcAft>
                <a:spcPts val="0"/>
              </a:spcAft>
              <a:buNone/>
            </a:pPr>
            <a:r>
              <a:rPr lang="en" sz="1300">
                <a:solidFill>
                  <a:srgbClr val="434343"/>
                </a:solidFill>
                <a:latin typeface="Open Sans"/>
                <a:ea typeface="Open Sans"/>
                <a:cs typeface="Open Sans"/>
                <a:sym typeface="Open Sans"/>
              </a:rPr>
              <a:t> BRS req. &amp; test spec. ∪</a:t>
            </a:r>
            <a:endParaRPr sz="1300">
              <a:solidFill>
                <a:srgbClr val="434343"/>
              </a:solidFill>
              <a:latin typeface="Open Sans"/>
              <a:ea typeface="Open Sans"/>
              <a:cs typeface="Open Sans"/>
              <a:sym typeface="Open Sans"/>
            </a:endParaRPr>
          </a:p>
          <a:p>
            <a:pPr indent="0" lvl="0" marL="0" rtl="0" algn="l">
              <a:spcBef>
                <a:spcPts val="0"/>
              </a:spcBef>
              <a:spcAft>
                <a:spcPts val="0"/>
              </a:spcAft>
              <a:buNone/>
            </a:pPr>
            <a:r>
              <a:rPr lang="en" sz="1300">
                <a:solidFill>
                  <a:srgbClr val="434343"/>
                </a:solidFill>
                <a:latin typeface="Open Sans"/>
                <a:ea typeface="Open Sans"/>
                <a:cs typeface="Open Sans"/>
                <a:sym typeface="Open Sans"/>
              </a:rPr>
              <a:t> Security Model ∪ </a:t>
            </a:r>
            <a:endParaRPr sz="1300">
              <a:solidFill>
                <a:srgbClr val="434343"/>
              </a:solidFill>
              <a:latin typeface="Open Sans"/>
              <a:ea typeface="Open Sans"/>
              <a:cs typeface="Open Sans"/>
              <a:sym typeface="Open Sans"/>
            </a:endParaRPr>
          </a:p>
          <a:p>
            <a:pPr indent="0" lvl="0" marL="0" rtl="0" algn="l">
              <a:spcBef>
                <a:spcPts val="0"/>
              </a:spcBef>
              <a:spcAft>
                <a:spcPts val="0"/>
              </a:spcAft>
              <a:buNone/>
            </a:pPr>
            <a:r>
              <a:rPr lang="en" sz="1300">
                <a:solidFill>
                  <a:srgbClr val="434343"/>
                </a:solidFill>
                <a:latin typeface="Open Sans"/>
                <a:ea typeface="Open Sans"/>
                <a:cs typeface="Open Sans"/>
                <a:sym typeface="Open Sans"/>
              </a:rPr>
              <a:t> ISA profiles)</a:t>
            </a:r>
            <a:endParaRPr sz="1300">
              <a:solidFill>
                <a:srgbClr val="434343"/>
              </a:solidFill>
              <a:latin typeface="Open Sans"/>
              <a:ea typeface="Open Sans"/>
              <a:cs typeface="Open Sans"/>
              <a:sym typeface="Open Sans"/>
            </a:endParaRPr>
          </a:p>
        </p:txBody>
      </p:sp>
      <p:cxnSp>
        <p:nvCxnSpPr>
          <p:cNvPr id="443" name="Google Shape;443;p59"/>
          <p:cNvCxnSpPr/>
          <p:nvPr/>
        </p:nvCxnSpPr>
        <p:spPr>
          <a:xfrm rot="10800000">
            <a:off x="4691200" y="3030250"/>
            <a:ext cx="662400" cy="861000"/>
          </a:xfrm>
          <a:prstGeom prst="straightConnector1">
            <a:avLst/>
          </a:prstGeom>
          <a:noFill/>
          <a:ln cap="flat" cmpd="sng" w="9525">
            <a:solidFill>
              <a:schemeClr val="dk2"/>
            </a:solidFill>
            <a:prstDash val="solid"/>
            <a:round/>
            <a:headEnd len="med" w="med" type="none"/>
            <a:tailEnd len="med" w="med" type="triangle"/>
          </a:ln>
        </p:spPr>
      </p:cxnSp>
      <p:sp>
        <p:nvSpPr>
          <p:cNvPr id="444" name="Google Shape;444;p59"/>
          <p:cNvSpPr txBox="1"/>
          <p:nvPr/>
        </p:nvSpPr>
        <p:spPr>
          <a:xfrm>
            <a:off x="4110600" y="3969075"/>
            <a:ext cx="3111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434343"/>
                </a:solidFill>
                <a:latin typeface="Open Sans"/>
                <a:ea typeface="Open Sans"/>
                <a:cs typeface="Open Sans"/>
                <a:sym typeface="Open Sans"/>
              </a:rPr>
              <a:t>Server Platform Test Suite ⊃</a:t>
            </a:r>
            <a:endParaRPr sz="1300">
              <a:solidFill>
                <a:srgbClr val="434343"/>
              </a:solidFill>
              <a:latin typeface="Open Sans"/>
              <a:ea typeface="Open Sans"/>
              <a:cs typeface="Open Sans"/>
              <a:sym typeface="Open Sans"/>
            </a:endParaRPr>
          </a:p>
          <a:p>
            <a:pPr indent="0" lvl="0" marL="0" rtl="0" algn="l">
              <a:spcBef>
                <a:spcPts val="0"/>
              </a:spcBef>
              <a:spcAft>
                <a:spcPts val="0"/>
              </a:spcAft>
              <a:buNone/>
            </a:pPr>
            <a:r>
              <a:rPr lang="en" sz="1300">
                <a:solidFill>
                  <a:srgbClr val="434343"/>
                </a:solidFill>
                <a:latin typeface="Open Sans"/>
                <a:ea typeface="Open Sans"/>
                <a:cs typeface="Open Sans"/>
                <a:sym typeface="Open Sans"/>
              </a:rPr>
              <a:t>(</a:t>
            </a:r>
            <a:r>
              <a:rPr lang="en" sz="1300">
                <a:solidFill>
                  <a:srgbClr val="434343"/>
                </a:solidFill>
                <a:latin typeface="Open Sans"/>
                <a:ea typeface="Open Sans"/>
                <a:cs typeface="Open Sans"/>
                <a:sym typeface="Open Sans"/>
              </a:rPr>
              <a:t>Server SoC Test Suite ∪</a:t>
            </a:r>
            <a:endParaRPr sz="1300">
              <a:solidFill>
                <a:srgbClr val="434343"/>
              </a:solidFill>
              <a:latin typeface="Open Sans"/>
              <a:ea typeface="Open Sans"/>
              <a:cs typeface="Open Sans"/>
              <a:sym typeface="Open Sans"/>
            </a:endParaRPr>
          </a:p>
          <a:p>
            <a:pPr indent="0" lvl="0" marL="0" rtl="0" algn="l">
              <a:spcBef>
                <a:spcPts val="0"/>
              </a:spcBef>
              <a:spcAft>
                <a:spcPts val="0"/>
              </a:spcAft>
              <a:buNone/>
            </a:pPr>
            <a:r>
              <a:rPr lang="en" sz="1300">
                <a:solidFill>
                  <a:srgbClr val="434343"/>
                </a:solidFill>
                <a:latin typeface="Open Sans"/>
                <a:ea typeface="Open Sans"/>
                <a:cs typeface="Open Sans"/>
                <a:sym typeface="Open Sans"/>
              </a:rPr>
              <a:t>BRS Test Suite)</a:t>
            </a:r>
            <a:endParaRPr sz="1300">
              <a:solidFill>
                <a:srgbClr val="434343"/>
              </a:solidFill>
              <a:latin typeface="Open Sans"/>
              <a:ea typeface="Open Sans"/>
              <a:cs typeface="Open Sans"/>
              <a:sym typeface="Open Sans"/>
            </a:endParaRPr>
          </a:p>
        </p:txBody>
      </p:sp>
      <p:cxnSp>
        <p:nvCxnSpPr>
          <p:cNvPr id="445" name="Google Shape;445;p59"/>
          <p:cNvCxnSpPr/>
          <p:nvPr/>
        </p:nvCxnSpPr>
        <p:spPr>
          <a:xfrm rot="10800000">
            <a:off x="5290000" y="3154150"/>
            <a:ext cx="63600" cy="745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0"/>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Platform test suite</a:t>
            </a:r>
            <a:endParaRPr/>
          </a:p>
        </p:txBody>
      </p:sp>
      <p:sp>
        <p:nvSpPr>
          <p:cNvPr id="451" name="Google Shape;451;p60"/>
          <p:cNvSpPr/>
          <p:nvPr/>
        </p:nvSpPr>
        <p:spPr>
          <a:xfrm>
            <a:off x="209138" y="3028125"/>
            <a:ext cx="6630300" cy="37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QEMU virtual platform</a:t>
            </a:r>
            <a:r>
              <a:rPr lang="en">
                <a:latin typeface="Open Sans"/>
                <a:ea typeface="Open Sans"/>
                <a:cs typeface="Open Sans"/>
                <a:sym typeface="Open Sans"/>
              </a:rPr>
              <a:t> (server-soc)</a:t>
            </a:r>
            <a:endParaRPr>
              <a:latin typeface="Open Sans"/>
              <a:ea typeface="Open Sans"/>
              <a:cs typeface="Open Sans"/>
              <a:sym typeface="Open Sans"/>
            </a:endParaRPr>
          </a:p>
        </p:txBody>
      </p:sp>
      <p:sp>
        <p:nvSpPr>
          <p:cNvPr id="452" name="Google Shape;452;p60"/>
          <p:cNvSpPr/>
          <p:nvPr/>
        </p:nvSpPr>
        <p:spPr>
          <a:xfrm>
            <a:off x="198813" y="2615000"/>
            <a:ext cx="1621800" cy="37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BRS-I </a:t>
            </a:r>
            <a:r>
              <a:rPr lang="en">
                <a:latin typeface="Open Sans"/>
                <a:ea typeface="Open Sans"/>
                <a:cs typeface="Open Sans"/>
                <a:sym typeface="Open Sans"/>
              </a:rPr>
              <a:t>UEFI</a:t>
            </a:r>
            <a:endParaRPr>
              <a:latin typeface="Open Sans"/>
              <a:ea typeface="Open Sans"/>
              <a:cs typeface="Open Sans"/>
              <a:sym typeface="Open Sans"/>
            </a:endParaRPr>
          </a:p>
        </p:txBody>
      </p:sp>
      <p:sp>
        <p:nvSpPr>
          <p:cNvPr id="453" name="Google Shape;453;p60"/>
          <p:cNvSpPr/>
          <p:nvPr/>
        </p:nvSpPr>
        <p:spPr>
          <a:xfrm>
            <a:off x="1871763" y="2615000"/>
            <a:ext cx="1621800" cy="37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ACPI</a:t>
            </a:r>
            <a:endParaRPr>
              <a:latin typeface="Open Sans"/>
              <a:ea typeface="Open Sans"/>
              <a:cs typeface="Open Sans"/>
              <a:sym typeface="Open Sans"/>
            </a:endParaRPr>
          </a:p>
        </p:txBody>
      </p:sp>
      <p:sp>
        <p:nvSpPr>
          <p:cNvPr id="454" name="Google Shape;454;p60"/>
          <p:cNvSpPr/>
          <p:nvPr/>
        </p:nvSpPr>
        <p:spPr>
          <a:xfrm>
            <a:off x="3544713" y="2615000"/>
            <a:ext cx="1621800" cy="37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SMBIOS</a:t>
            </a:r>
            <a:endParaRPr>
              <a:latin typeface="Open Sans"/>
              <a:ea typeface="Open Sans"/>
              <a:cs typeface="Open Sans"/>
              <a:sym typeface="Open Sans"/>
            </a:endParaRPr>
          </a:p>
        </p:txBody>
      </p:sp>
      <p:sp>
        <p:nvSpPr>
          <p:cNvPr id="455" name="Google Shape;455;p60"/>
          <p:cNvSpPr/>
          <p:nvPr/>
        </p:nvSpPr>
        <p:spPr>
          <a:xfrm>
            <a:off x="5217663" y="2615000"/>
            <a:ext cx="1621800" cy="37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SBI</a:t>
            </a:r>
            <a:endParaRPr>
              <a:latin typeface="Open Sans"/>
              <a:ea typeface="Open Sans"/>
              <a:cs typeface="Open Sans"/>
              <a:sym typeface="Open Sans"/>
            </a:endParaRPr>
          </a:p>
        </p:txBody>
      </p:sp>
      <p:sp>
        <p:nvSpPr>
          <p:cNvPr id="456" name="Google Shape;456;p60"/>
          <p:cNvSpPr/>
          <p:nvPr/>
        </p:nvSpPr>
        <p:spPr>
          <a:xfrm>
            <a:off x="209138" y="2147700"/>
            <a:ext cx="6630300" cy="37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Linux</a:t>
            </a:r>
            <a:endParaRPr>
              <a:latin typeface="Open Sans"/>
              <a:ea typeface="Open Sans"/>
              <a:cs typeface="Open Sans"/>
              <a:sym typeface="Open Sans"/>
            </a:endParaRPr>
          </a:p>
        </p:txBody>
      </p:sp>
      <p:sp>
        <p:nvSpPr>
          <p:cNvPr id="457" name="Google Shape;457;p60"/>
          <p:cNvSpPr/>
          <p:nvPr/>
        </p:nvSpPr>
        <p:spPr>
          <a:xfrm>
            <a:off x="209157" y="1680400"/>
            <a:ext cx="3247200" cy="37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Server SoC Test Suite</a:t>
            </a:r>
            <a:endParaRPr>
              <a:latin typeface="Open Sans"/>
              <a:ea typeface="Open Sans"/>
              <a:cs typeface="Open Sans"/>
              <a:sym typeface="Open Sans"/>
            </a:endParaRPr>
          </a:p>
        </p:txBody>
      </p:sp>
      <p:sp>
        <p:nvSpPr>
          <p:cNvPr id="458" name="Google Shape;458;p60"/>
          <p:cNvSpPr/>
          <p:nvPr/>
        </p:nvSpPr>
        <p:spPr>
          <a:xfrm>
            <a:off x="7005388" y="2160550"/>
            <a:ext cx="258300" cy="123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59" name="Google Shape;459;p60"/>
          <p:cNvSpPr txBox="1"/>
          <p:nvPr/>
        </p:nvSpPr>
        <p:spPr>
          <a:xfrm>
            <a:off x="7263688" y="2277500"/>
            <a:ext cx="168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Open Sans"/>
                <a:ea typeface="Open Sans"/>
                <a:cs typeface="Open Sans"/>
                <a:sym typeface="Open Sans"/>
              </a:rPr>
              <a:t>Common/Shared infrastructure with SoC/BRS test suite</a:t>
            </a:r>
            <a:endParaRPr>
              <a:solidFill>
                <a:srgbClr val="434343"/>
              </a:solidFill>
              <a:latin typeface="Open Sans"/>
              <a:ea typeface="Open Sans"/>
              <a:cs typeface="Open Sans"/>
              <a:sym typeface="Open Sans"/>
            </a:endParaRPr>
          </a:p>
        </p:txBody>
      </p:sp>
      <p:sp>
        <p:nvSpPr>
          <p:cNvPr id="460" name="Google Shape;460;p60"/>
          <p:cNvSpPr txBox="1"/>
          <p:nvPr>
            <p:ph idx="1" type="body"/>
          </p:nvPr>
        </p:nvSpPr>
        <p:spPr>
          <a:xfrm>
            <a:off x="311700" y="3287225"/>
            <a:ext cx="8832300" cy="13065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400"/>
              <a:t>Server Platform Test specification is to form the basis of a test suite</a:t>
            </a:r>
            <a:endParaRPr sz="1400"/>
          </a:p>
          <a:p>
            <a:pPr indent="0" lvl="0" marL="0" rtl="0" algn="l">
              <a:lnSpc>
                <a:spcPct val="100000"/>
              </a:lnSpc>
              <a:spcBef>
                <a:spcPts val="1000"/>
              </a:spcBef>
              <a:spcAft>
                <a:spcPts val="0"/>
              </a:spcAft>
              <a:buNone/>
            </a:pPr>
            <a:r>
              <a:rPr lang="en" sz="1400"/>
              <a:t>Not a deliverable from the TG</a:t>
            </a:r>
            <a:endParaRPr sz="1400"/>
          </a:p>
          <a:p>
            <a:pPr indent="-317500" lvl="0" marL="457200" rtl="0" algn="l">
              <a:lnSpc>
                <a:spcPct val="100000"/>
              </a:lnSpc>
              <a:spcBef>
                <a:spcPts val="0"/>
              </a:spcBef>
              <a:spcAft>
                <a:spcPts val="0"/>
              </a:spcAft>
              <a:buSzPts val="1400"/>
              <a:buChar char="-"/>
            </a:pPr>
            <a:r>
              <a:rPr lang="en" sz="1400"/>
              <a:t>Plan to develop as a RISE project (like the BRS and Server SC test suite)</a:t>
            </a:r>
            <a:endParaRPr sz="1400"/>
          </a:p>
          <a:p>
            <a:pPr indent="-317500" lvl="0" marL="457200" rtl="0" algn="l">
              <a:lnSpc>
                <a:spcPct val="100000"/>
              </a:lnSpc>
              <a:spcBef>
                <a:spcPts val="0"/>
              </a:spcBef>
              <a:spcAft>
                <a:spcPts val="0"/>
              </a:spcAft>
              <a:buSzPts val="1400"/>
              <a:buChar char="-"/>
            </a:pPr>
            <a:r>
              <a:rPr lang="en" sz="1400"/>
              <a:t>Includes dependent TS</a:t>
            </a:r>
            <a:endParaRPr sz="1400"/>
          </a:p>
        </p:txBody>
      </p:sp>
      <p:sp>
        <p:nvSpPr>
          <p:cNvPr id="461" name="Google Shape;461;p60"/>
          <p:cNvSpPr/>
          <p:nvPr/>
        </p:nvSpPr>
        <p:spPr>
          <a:xfrm>
            <a:off x="209138" y="1213100"/>
            <a:ext cx="6630300" cy="37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Server Platform Test Suite</a:t>
            </a:r>
            <a:endParaRPr>
              <a:latin typeface="Open Sans"/>
              <a:ea typeface="Open Sans"/>
              <a:cs typeface="Open Sans"/>
              <a:sym typeface="Open Sans"/>
            </a:endParaRPr>
          </a:p>
        </p:txBody>
      </p:sp>
      <p:sp>
        <p:nvSpPr>
          <p:cNvPr id="462" name="Google Shape;462;p60"/>
          <p:cNvSpPr/>
          <p:nvPr/>
        </p:nvSpPr>
        <p:spPr>
          <a:xfrm>
            <a:off x="3544732" y="1680400"/>
            <a:ext cx="3247200" cy="37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BRS</a:t>
            </a:r>
            <a:r>
              <a:rPr lang="en">
                <a:latin typeface="Open Sans"/>
                <a:ea typeface="Open Sans"/>
                <a:cs typeface="Open Sans"/>
                <a:sym typeface="Open Sans"/>
              </a:rPr>
              <a:t> Test Suite</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Platform Test specification</a:t>
            </a:r>
            <a:endParaRPr/>
          </a:p>
        </p:txBody>
      </p:sp>
      <p:sp>
        <p:nvSpPr>
          <p:cNvPr id="468" name="Google Shape;468;p61"/>
          <p:cNvSpPr txBox="1"/>
          <p:nvPr>
            <p:ph idx="1" type="body"/>
          </p:nvPr>
        </p:nvSpPr>
        <p:spPr>
          <a:xfrm>
            <a:off x="311700" y="2947950"/>
            <a:ext cx="8832300" cy="16443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a:t>Goal (for now) is not to fully verify the implementation correctness</a:t>
            </a:r>
            <a:endParaRPr/>
          </a:p>
          <a:p>
            <a:pPr indent="0" lvl="0" marL="0" rtl="0" algn="l">
              <a:lnSpc>
                <a:spcPct val="100000"/>
              </a:lnSpc>
              <a:spcBef>
                <a:spcPts val="1000"/>
              </a:spcBef>
              <a:spcAft>
                <a:spcPts val="0"/>
              </a:spcAft>
              <a:buNone/>
            </a:pPr>
            <a:r>
              <a:rPr lang="en"/>
              <a:t>For first version may want to look for existence proofs where possible</a:t>
            </a:r>
            <a:endParaRPr/>
          </a:p>
          <a:p>
            <a:pPr indent="0" lvl="0" marL="0" rtl="0" algn="l">
              <a:lnSpc>
                <a:spcPct val="100000"/>
              </a:lnSpc>
              <a:spcBef>
                <a:spcPts val="1000"/>
              </a:spcBef>
              <a:spcAft>
                <a:spcPts val="0"/>
              </a:spcAft>
              <a:buNone/>
            </a:pPr>
            <a:r>
              <a:rPr lang="en"/>
              <a:t>In some cases the first version may also do some proof of working as expected</a:t>
            </a:r>
            <a:endParaRPr/>
          </a:p>
          <a:p>
            <a:pPr indent="0" lvl="0" marL="0" rtl="0" algn="l">
              <a:lnSpc>
                <a:spcPct val="100000"/>
              </a:lnSpc>
              <a:spcBef>
                <a:spcPts val="1000"/>
              </a:spcBef>
              <a:spcAft>
                <a:spcPts val="0"/>
              </a:spcAft>
              <a:buNone/>
            </a:pPr>
            <a:r>
              <a:t/>
            </a:r>
            <a:endParaRPr/>
          </a:p>
        </p:txBody>
      </p:sp>
      <p:sp>
        <p:nvSpPr>
          <p:cNvPr id="469" name="Google Shape;469;p61"/>
          <p:cNvSpPr/>
          <p:nvPr/>
        </p:nvSpPr>
        <p:spPr>
          <a:xfrm>
            <a:off x="887125" y="1747950"/>
            <a:ext cx="6881100" cy="593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1"/>
          <p:cNvSpPr txBox="1"/>
          <p:nvPr/>
        </p:nvSpPr>
        <p:spPr>
          <a:xfrm>
            <a:off x="390700" y="2341050"/>
            <a:ext cx="13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Feature exists</a:t>
            </a:r>
            <a:endParaRPr>
              <a:latin typeface="Open Sans"/>
              <a:ea typeface="Open Sans"/>
              <a:cs typeface="Open Sans"/>
              <a:sym typeface="Open Sans"/>
            </a:endParaRPr>
          </a:p>
        </p:txBody>
      </p:sp>
      <p:sp>
        <p:nvSpPr>
          <p:cNvPr id="471" name="Google Shape;471;p61"/>
          <p:cNvSpPr txBox="1"/>
          <p:nvPr/>
        </p:nvSpPr>
        <p:spPr>
          <a:xfrm>
            <a:off x="3896250" y="2302225"/>
            <a:ext cx="135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Mostly works as expected</a:t>
            </a:r>
            <a:endParaRPr>
              <a:latin typeface="Open Sans"/>
              <a:ea typeface="Open Sans"/>
              <a:cs typeface="Open Sans"/>
              <a:sym typeface="Open Sans"/>
            </a:endParaRPr>
          </a:p>
        </p:txBody>
      </p:sp>
      <p:sp>
        <p:nvSpPr>
          <p:cNvPr id="472" name="Google Shape;472;p61"/>
          <p:cNvSpPr txBox="1"/>
          <p:nvPr/>
        </p:nvSpPr>
        <p:spPr>
          <a:xfrm>
            <a:off x="6838050" y="2302225"/>
            <a:ext cx="170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Fully verified and has no known bugs</a:t>
            </a:r>
            <a:endParaRPr>
              <a:latin typeface="Open Sans"/>
              <a:ea typeface="Open Sans"/>
              <a:cs typeface="Open Sans"/>
              <a:sym typeface="Open Sans"/>
            </a:endParaRPr>
          </a:p>
        </p:txBody>
      </p:sp>
      <p:sp>
        <p:nvSpPr>
          <p:cNvPr id="473" name="Google Shape;473;p61"/>
          <p:cNvSpPr/>
          <p:nvPr/>
        </p:nvSpPr>
        <p:spPr>
          <a:xfrm>
            <a:off x="4031125" y="1871900"/>
            <a:ext cx="468900" cy="400200"/>
          </a:xfrm>
          <a:prstGeom prst="su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1"/>
          <p:cNvSpPr txBox="1"/>
          <p:nvPr/>
        </p:nvSpPr>
        <p:spPr>
          <a:xfrm>
            <a:off x="1211350" y="1132350"/>
            <a:ext cx="15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Start Here for first version</a:t>
            </a:r>
            <a:endParaRPr>
              <a:latin typeface="Open Sans"/>
              <a:ea typeface="Open Sans"/>
              <a:cs typeface="Open Sans"/>
              <a:sym typeface="Open Sans"/>
            </a:endParaRPr>
          </a:p>
        </p:txBody>
      </p:sp>
      <p:sp>
        <p:nvSpPr>
          <p:cNvPr id="475" name="Google Shape;475;p61"/>
          <p:cNvSpPr/>
          <p:nvPr/>
        </p:nvSpPr>
        <p:spPr>
          <a:xfrm>
            <a:off x="1742200" y="1844400"/>
            <a:ext cx="468900" cy="400200"/>
          </a:xfrm>
          <a:prstGeom prst="su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 name="Google Shape;476;p61"/>
          <p:cNvCxnSpPr/>
          <p:nvPr/>
        </p:nvCxnSpPr>
        <p:spPr>
          <a:xfrm>
            <a:off x="1921425" y="1747938"/>
            <a:ext cx="2275200" cy="7800"/>
          </a:xfrm>
          <a:prstGeom prst="straightConnector1">
            <a:avLst/>
          </a:prstGeom>
          <a:noFill/>
          <a:ln cap="flat" cmpd="sng" w="9525">
            <a:solidFill>
              <a:schemeClr val="dk2"/>
            </a:solidFill>
            <a:prstDash val="solid"/>
            <a:round/>
            <a:headEnd len="med" w="med" type="none"/>
            <a:tailEnd len="med" w="med" type="triangle"/>
          </a:ln>
        </p:spPr>
      </p:cxnSp>
      <p:sp>
        <p:nvSpPr>
          <p:cNvPr id="477" name="Google Shape;477;p61"/>
          <p:cNvSpPr txBox="1"/>
          <p:nvPr/>
        </p:nvSpPr>
        <p:spPr>
          <a:xfrm>
            <a:off x="3466325" y="1056150"/>
            <a:ext cx="181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Over a few versions trend here</a:t>
            </a:r>
            <a:endParaRPr>
              <a:latin typeface="Open Sans"/>
              <a:ea typeface="Open Sans"/>
              <a:cs typeface="Open Sans"/>
              <a:sym typeface="Open Sans"/>
            </a:endParaRPr>
          </a:p>
        </p:txBody>
      </p:sp>
      <p:sp>
        <p:nvSpPr>
          <p:cNvPr id="478" name="Google Shape;478;p61"/>
          <p:cNvSpPr/>
          <p:nvPr/>
        </p:nvSpPr>
        <p:spPr>
          <a:xfrm>
            <a:off x="2886663" y="1844400"/>
            <a:ext cx="468900" cy="400200"/>
          </a:xfrm>
          <a:prstGeom prst="su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1"/>
          <p:cNvSpPr txBox="1"/>
          <p:nvPr/>
        </p:nvSpPr>
        <p:spPr>
          <a:xfrm>
            <a:off x="2539775" y="2288475"/>
            <a:ext cx="135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Some proofs of “working”</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txBox="1"/>
          <p:nvPr>
            <p:ph type="title"/>
          </p:nvPr>
        </p:nvSpPr>
        <p:spPr>
          <a:xfrm>
            <a:off x="311700" y="216425"/>
            <a:ext cx="8520600" cy="615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2"/>
              </a:buClr>
              <a:buSzPts val="1800"/>
              <a:buFont typeface="Montserrat SemiBold"/>
              <a:buNone/>
            </a:pPr>
            <a:r>
              <a:rPr lang="en"/>
              <a:t>TG Info</a:t>
            </a:r>
            <a:endParaRPr/>
          </a:p>
        </p:txBody>
      </p:sp>
      <p:sp>
        <p:nvSpPr>
          <p:cNvPr id="341" name="Google Shape;341;p48"/>
          <p:cNvSpPr txBox="1"/>
          <p:nvPr/>
        </p:nvSpPr>
        <p:spPr>
          <a:xfrm>
            <a:off x="358600" y="942441"/>
            <a:ext cx="8160900" cy="10917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en" sz="1900">
                <a:solidFill>
                  <a:srgbClr val="24292F"/>
                </a:solidFill>
                <a:latin typeface="Open Sans Light"/>
                <a:ea typeface="Open Sans Light"/>
                <a:cs typeface="Open Sans Light"/>
                <a:sym typeface="Open Sans Light"/>
              </a:rPr>
              <a:t>Charter		</a:t>
            </a:r>
            <a:r>
              <a:rPr b="1" lang="en" sz="1900" u="sng">
                <a:solidFill>
                  <a:schemeClr val="hlink"/>
                </a:solidFill>
                <a:latin typeface="Open Sans"/>
                <a:ea typeface="Open Sans"/>
                <a:cs typeface="Open Sans"/>
                <a:sym typeface="Open Sans"/>
                <a:hlinkClick r:id="rId3"/>
              </a:rPr>
              <a:t>https://github.com/riscv-admin/server-platform</a:t>
            </a:r>
            <a:endParaRPr b="1" sz="1900">
              <a:solidFill>
                <a:srgbClr val="24292F"/>
              </a:solidFill>
              <a:latin typeface="Open Sans"/>
              <a:ea typeface="Open Sans"/>
              <a:cs typeface="Open Sans"/>
              <a:sym typeface="Open Sans"/>
            </a:endParaRPr>
          </a:p>
          <a:p>
            <a:pPr indent="0" lvl="0" marL="0" rtl="0" algn="l">
              <a:lnSpc>
                <a:spcPct val="80000"/>
              </a:lnSpc>
              <a:spcBef>
                <a:spcPts val="0"/>
              </a:spcBef>
              <a:spcAft>
                <a:spcPts val="0"/>
              </a:spcAft>
              <a:buNone/>
            </a:pPr>
            <a:r>
              <a:rPr lang="en" sz="1900">
                <a:solidFill>
                  <a:srgbClr val="24292F"/>
                </a:solidFill>
                <a:latin typeface="Open Sans Light"/>
                <a:ea typeface="Open Sans Light"/>
                <a:cs typeface="Open Sans Light"/>
                <a:sym typeface="Open Sans Light"/>
              </a:rPr>
              <a:t>Spec		</a:t>
            </a:r>
            <a:r>
              <a:rPr b="1" lang="en" sz="1900" u="sng">
                <a:solidFill>
                  <a:schemeClr val="hlink"/>
                </a:solidFill>
                <a:latin typeface="Open Sans"/>
                <a:ea typeface="Open Sans"/>
                <a:cs typeface="Open Sans"/>
                <a:sym typeface="Open Sans"/>
                <a:hlinkClick r:id="rId4"/>
              </a:rPr>
              <a:t>https://github.com/riscv-non-isa/riscv-server-platform</a:t>
            </a:r>
            <a:endParaRPr b="1" sz="1900">
              <a:solidFill>
                <a:srgbClr val="24292F"/>
              </a:solidFill>
              <a:latin typeface="Open Sans"/>
              <a:ea typeface="Open Sans"/>
              <a:cs typeface="Open Sans"/>
              <a:sym typeface="Open Sans"/>
            </a:endParaRPr>
          </a:p>
          <a:p>
            <a:pPr indent="0" lvl="0" marL="0" rtl="0" algn="l">
              <a:lnSpc>
                <a:spcPct val="80000"/>
              </a:lnSpc>
              <a:spcBef>
                <a:spcPts val="0"/>
              </a:spcBef>
              <a:spcAft>
                <a:spcPts val="0"/>
              </a:spcAft>
              <a:buNone/>
            </a:pPr>
            <a:r>
              <a:rPr lang="en" sz="1900">
                <a:solidFill>
                  <a:schemeClr val="dk1"/>
                </a:solidFill>
                <a:latin typeface="Open Sans Light"/>
                <a:ea typeface="Open Sans Light"/>
                <a:cs typeface="Open Sans Light"/>
                <a:sym typeface="Open Sans Light"/>
              </a:rPr>
              <a:t>J</a:t>
            </a:r>
            <a:r>
              <a:rPr lang="en" sz="1900">
                <a:solidFill>
                  <a:schemeClr val="dk1"/>
                </a:solidFill>
                <a:latin typeface="Open Sans Light"/>
                <a:ea typeface="Open Sans Light"/>
                <a:cs typeface="Open Sans Light"/>
                <a:sym typeface="Open Sans Light"/>
              </a:rPr>
              <a:t>IRA			</a:t>
            </a:r>
            <a:r>
              <a:rPr b="1" lang="en" sz="1900" u="sng">
                <a:solidFill>
                  <a:schemeClr val="hlink"/>
                </a:solidFill>
                <a:latin typeface="Open Sans"/>
                <a:ea typeface="Open Sans"/>
                <a:cs typeface="Open Sans"/>
                <a:sym typeface="Open Sans"/>
                <a:hlinkClick r:id="rId5"/>
              </a:rPr>
              <a:t>https://jira.riscv.org/browse/RVS-1781</a:t>
            </a:r>
            <a:endParaRPr b="1" sz="1900">
              <a:solidFill>
                <a:schemeClr val="dk1"/>
              </a:solidFill>
              <a:latin typeface="Open Sans"/>
              <a:ea typeface="Open Sans"/>
              <a:cs typeface="Open Sans"/>
              <a:sym typeface="Open Sans"/>
            </a:endParaRPr>
          </a:p>
          <a:p>
            <a:pPr indent="0" lvl="0" marL="0" rtl="0" algn="l">
              <a:lnSpc>
                <a:spcPct val="80000"/>
              </a:lnSpc>
              <a:spcBef>
                <a:spcPts val="0"/>
              </a:spcBef>
              <a:spcAft>
                <a:spcPts val="0"/>
              </a:spcAft>
              <a:buNone/>
            </a:pPr>
            <a:r>
              <a:rPr lang="en" sz="1900">
                <a:solidFill>
                  <a:schemeClr val="dk1"/>
                </a:solidFill>
                <a:latin typeface="Open Sans Light"/>
                <a:ea typeface="Open Sans Light"/>
                <a:cs typeface="Open Sans Light"/>
                <a:sym typeface="Open Sans Light"/>
              </a:rPr>
              <a:t>Email		</a:t>
            </a:r>
            <a:r>
              <a:rPr b="1" lang="en" sz="1900" u="sng">
                <a:solidFill>
                  <a:schemeClr val="hlink"/>
                </a:solidFill>
                <a:latin typeface="Open Sans"/>
                <a:ea typeface="Open Sans"/>
                <a:cs typeface="Open Sans"/>
                <a:sym typeface="Open Sans"/>
                <a:hlinkClick r:id="rId6"/>
              </a:rPr>
              <a:t>tech-server-platforms@lists.riscv.org</a:t>
            </a:r>
            <a:endParaRPr b="1" sz="1900">
              <a:solidFill>
                <a:schemeClr val="dk1"/>
              </a:solidFill>
              <a:latin typeface="Open Sans"/>
              <a:ea typeface="Open Sans"/>
              <a:cs typeface="Open Sans"/>
              <a:sym typeface="Open Sans"/>
            </a:endParaRPr>
          </a:p>
          <a:p>
            <a:pPr indent="0" lvl="0" marL="0" rtl="0" algn="l">
              <a:lnSpc>
                <a:spcPct val="80000"/>
              </a:lnSpc>
              <a:spcBef>
                <a:spcPts val="0"/>
              </a:spcBef>
              <a:spcAft>
                <a:spcPts val="0"/>
              </a:spcAft>
              <a:buNone/>
            </a:pPr>
            <a:r>
              <a:rPr lang="en" sz="1900">
                <a:solidFill>
                  <a:schemeClr val="dk1"/>
                </a:solidFill>
                <a:latin typeface="Open Sans Light"/>
                <a:ea typeface="Open Sans Light"/>
                <a:cs typeface="Open Sans Light"/>
                <a:sym typeface="Open Sans Light"/>
              </a:rPr>
              <a:t>Drive		</a:t>
            </a:r>
            <a:r>
              <a:rPr b="1" lang="en">
                <a:solidFill>
                  <a:schemeClr val="dk1"/>
                </a:solidFill>
                <a:latin typeface="Open Sans"/>
                <a:ea typeface="Open Sans"/>
                <a:cs typeface="Open Sans"/>
                <a:sym typeface="Open Sans"/>
              </a:rPr>
              <a:t>https://drive.google.com/drive/folders/10_AsTBkkU-egrcF4Z2G2ae-Jk4ZeypY6</a:t>
            </a:r>
            <a:endParaRPr b="1">
              <a:solidFill>
                <a:schemeClr val="dk1"/>
              </a:solidFill>
              <a:latin typeface="Open Sans"/>
              <a:ea typeface="Open Sans"/>
              <a:cs typeface="Open Sans"/>
              <a:sym typeface="Open Sans"/>
            </a:endParaRPr>
          </a:p>
          <a:p>
            <a:pPr indent="0" lvl="0" marL="0" rtl="0" algn="l">
              <a:lnSpc>
                <a:spcPct val="80000"/>
              </a:lnSpc>
              <a:spcBef>
                <a:spcPts val="0"/>
              </a:spcBef>
              <a:spcAft>
                <a:spcPts val="0"/>
              </a:spcAft>
              <a:buNone/>
            </a:pPr>
            <a:r>
              <a:rPr lang="en" sz="1900">
                <a:solidFill>
                  <a:schemeClr val="dk1"/>
                </a:solidFill>
                <a:latin typeface="Open Sans Light"/>
                <a:ea typeface="Open Sans Light"/>
                <a:cs typeface="Open Sans Light"/>
                <a:sym typeface="Open Sans Light"/>
              </a:rPr>
              <a:t>Meetings 	Bi-Weekly on Monday, @ 6 PM CEST (9 AM PST)</a:t>
            </a:r>
            <a:endParaRPr sz="1900">
              <a:solidFill>
                <a:schemeClr val="dk1"/>
              </a:solidFill>
              <a:latin typeface="Open Sans Light"/>
              <a:ea typeface="Open Sans Light"/>
              <a:cs typeface="Open Sans Light"/>
              <a:sym typeface="Open Sans Light"/>
            </a:endParaRPr>
          </a:p>
          <a:p>
            <a:pPr indent="0" lvl="0" marL="0" rtl="0" algn="l">
              <a:lnSpc>
                <a:spcPct val="80000"/>
              </a:lnSpc>
              <a:spcBef>
                <a:spcPts val="0"/>
              </a:spcBef>
              <a:spcAft>
                <a:spcPts val="0"/>
              </a:spcAft>
              <a:buNone/>
            </a:pPr>
            <a:r>
              <a:rPr lang="en" sz="1900">
                <a:solidFill>
                  <a:schemeClr val="dk1"/>
                </a:solidFill>
                <a:latin typeface="Open Sans Light"/>
                <a:ea typeface="Open Sans Light"/>
                <a:cs typeface="Open Sans Light"/>
                <a:sym typeface="Open Sans Light"/>
              </a:rPr>
              <a:t>Chairs      	Andrei Warkentin (Intel), Drew Jones (Ventana)</a:t>
            </a:r>
            <a:endParaRPr sz="1900">
              <a:solidFill>
                <a:schemeClr val="dk1"/>
              </a:solidFill>
              <a:latin typeface="Open Sans Light"/>
              <a:ea typeface="Open Sans Light"/>
              <a:cs typeface="Open Sans Light"/>
              <a:sym typeface="Open Sans Light"/>
            </a:endParaRPr>
          </a:p>
          <a:p>
            <a:pPr indent="0" lvl="0" marL="0" rtl="0" algn="l">
              <a:lnSpc>
                <a:spcPct val="80000"/>
              </a:lnSpc>
              <a:spcBef>
                <a:spcPts val="0"/>
              </a:spcBef>
              <a:spcAft>
                <a:spcPts val="0"/>
              </a:spcAft>
              <a:buNone/>
            </a:pPr>
            <a:r>
              <a:t/>
            </a:r>
            <a:endParaRPr sz="1900">
              <a:solidFill>
                <a:schemeClr val="dk1"/>
              </a:solidFill>
              <a:latin typeface="Open Sans Light"/>
              <a:ea typeface="Open Sans Light"/>
              <a:cs typeface="Open Sans Light"/>
              <a:sym typeface="Open Sans Light"/>
            </a:endParaRPr>
          </a:p>
          <a:p>
            <a:pPr indent="0" lvl="0" marL="0" rtl="0" algn="l">
              <a:lnSpc>
                <a:spcPct val="80000"/>
              </a:lnSpc>
              <a:spcBef>
                <a:spcPts val="0"/>
              </a:spcBef>
              <a:spcAft>
                <a:spcPts val="0"/>
              </a:spcAft>
              <a:buNone/>
            </a:pPr>
            <a:r>
              <a:rPr lang="en" sz="1900">
                <a:solidFill>
                  <a:schemeClr val="dk1"/>
                </a:solidFill>
                <a:latin typeface="Open Sans Light"/>
                <a:ea typeface="Open Sans Light"/>
                <a:cs typeface="Open Sans Light"/>
                <a:sym typeface="Open Sans Light"/>
              </a:rPr>
              <a:t>Contributions welcome!</a:t>
            </a:r>
            <a:endParaRPr sz="1900">
              <a:solidFill>
                <a:schemeClr val="dk1"/>
              </a:solidFill>
              <a:latin typeface="Open Sans Light"/>
              <a:ea typeface="Open Sans Light"/>
              <a:cs typeface="Open Sans Light"/>
              <a:sym typeface="Open Sans Light"/>
            </a:endParaRPr>
          </a:p>
          <a:p>
            <a:pPr indent="-349250" lvl="0" marL="457200" rtl="0" algn="l">
              <a:lnSpc>
                <a:spcPct val="80000"/>
              </a:lnSpc>
              <a:spcBef>
                <a:spcPts val="0"/>
              </a:spcBef>
              <a:spcAft>
                <a:spcPts val="0"/>
              </a:spcAft>
              <a:buClr>
                <a:schemeClr val="dk1"/>
              </a:buClr>
              <a:buSzPts val="1900"/>
              <a:buFont typeface="Open Sans Light"/>
              <a:buChar char="●"/>
            </a:pPr>
            <a:r>
              <a:rPr lang="en" sz="1900">
                <a:solidFill>
                  <a:schemeClr val="dk1"/>
                </a:solidFill>
                <a:latin typeface="Open Sans Light"/>
                <a:ea typeface="Open Sans Light"/>
                <a:cs typeface="Open Sans Light"/>
                <a:sym typeface="Open Sans Light"/>
              </a:rPr>
              <a:t>Raise issues on GitHub</a:t>
            </a:r>
            <a:endParaRPr sz="1900">
              <a:solidFill>
                <a:schemeClr val="dk1"/>
              </a:solidFill>
              <a:latin typeface="Open Sans Light"/>
              <a:ea typeface="Open Sans Light"/>
              <a:cs typeface="Open Sans Light"/>
              <a:sym typeface="Open Sans Light"/>
            </a:endParaRPr>
          </a:p>
          <a:p>
            <a:pPr indent="-349250" lvl="0" marL="457200" rtl="0" algn="l">
              <a:lnSpc>
                <a:spcPct val="80000"/>
              </a:lnSpc>
              <a:spcBef>
                <a:spcPts val="0"/>
              </a:spcBef>
              <a:spcAft>
                <a:spcPts val="0"/>
              </a:spcAft>
              <a:buClr>
                <a:schemeClr val="dk1"/>
              </a:buClr>
              <a:buSzPts val="1900"/>
              <a:buFont typeface="Open Sans Light"/>
              <a:buChar char="●"/>
            </a:pPr>
            <a:r>
              <a:rPr lang="en" sz="1900">
                <a:solidFill>
                  <a:schemeClr val="dk1"/>
                </a:solidFill>
                <a:latin typeface="Open Sans Light"/>
                <a:ea typeface="Open Sans Light"/>
                <a:cs typeface="Open Sans Light"/>
                <a:sym typeface="Open Sans Light"/>
              </a:rPr>
              <a:t>… anything too controversial in terms of GH discussion probably deserves an email thread!</a:t>
            </a:r>
            <a:endParaRPr sz="1900">
              <a:solidFill>
                <a:schemeClr val="dk1"/>
              </a:solidFill>
              <a:latin typeface="Open Sans Light"/>
              <a:ea typeface="Open Sans Light"/>
              <a:cs typeface="Open Sans Light"/>
              <a:sym typeface="Open Sans Light"/>
            </a:endParaRPr>
          </a:p>
          <a:p>
            <a:pPr indent="-349250" lvl="0" marL="457200" rtl="0" algn="l">
              <a:lnSpc>
                <a:spcPct val="80000"/>
              </a:lnSpc>
              <a:spcBef>
                <a:spcPts val="0"/>
              </a:spcBef>
              <a:spcAft>
                <a:spcPts val="0"/>
              </a:spcAft>
              <a:buClr>
                <a:schemeClr val="dk1"/>
              </a:buClr>
              <a:buSzPts val="1900"/>
              <a:buFont typeface="Open Sans Light"/>
              <a:buChar char="●"/>
            </a:pPr>
            <a:r>
              <a:rPr lang="en" sz="1900">
                <a:solidFill>
                  <a:schemeClr val="dk1"/>
                </a:solidFill>
                <a:latin typeface="Open Sans Light"/>
                <a:ea typeface="Open Sans Light"/>
                <a:cs typeface="Open Sans Light"/>
                <a:sym typeface="Open Sans Light"/>
              </a:rPr>
              <a:t>Raising PRs (or PRs for issues) is an even better mechanism (provide a solution, even if it isn’t the best solution, is miles better than talking about a problem)</a:t>
            </a:r>
            <a:endParaRPr sz="1900">
              <a:solidFill>
                <a:schemeClr val="dk1"/>
              </a:solidFill>
              <a:latin typeface="Open Sans Light"/>
              <a:ea typeface="Open Sans Light"/>
              <a:cs typeface="Open Sans Light"/>
              <a:sym typeface="Open Sans Light"/>
            </a:endParaRPr>
          </a:p>
          <a:p>
            <a:pPr indent="-349250" lvl="0" marL="457200" rtl="0" algn="l">
              <a:lnSpc>
                <a:spcPct val="80000"/>
              </a:lnSpc>
              <a:spcBef>
                <a:spcPts val="0"/>
              </a:spcBef>
              <a:spcAft>
                <a:spcPts val="0"/>
              </a:spcAft>
              <a:buClr>
                <a:schemeClr val="dk1"/>
              </a:buClr>
              <a:buSzPts val="1900"/>
              <a:buFont typeface="Open Sans Light"/>
              <a:buChar char="●"/>
            </a:pPr>
            <a:r>
              <a:rPr lang="en" sz="1900">
                <a:solidFill>
                  <a:schemeClr val="dk1"/>
                </a:solidFill>
                <a:latin typeface="Open Sans Light"/>
                <a:ea typeface="Open Sans Light"/>
                <a:cs typeface="Open Sans Light"/>
                <a:sym typeface="Open Sans Light"/>
              </a:rPr>
              <a:t>Meetings generally about decisions, not discussion (prep via email!)</a:t>
            </a:r>
            <a:endParaRPr sz="1900">
              <a:solidFill>
                <a:schemeClr val="dk1"/>
              </a:solidFill>
              <a:latin typeface="Open Sans Light"/>
              <a:ea typeface="Open Sans Light"/>
              <a:cs typeface="Open Sans Light"/>
              <a:sym typeface="Open Sans Light"/>
            </a:endParaRPr>
          </a:p>
          <a:p>
            <a:pPr indent="0" lvl="0" marL="0" rtl="0" algn="l">
              <a:lnSpc>
                <a:spcPct val="80000"/>
              </a:lnSpc>
              <a:spcBef>
                <a:spcPts val="0"/>
              </a:spcBef>
              <a:spcAft>
                <a:spcPts val="0"/>
              </a:spcAft>
              <a:buNone/>
            </a:pPr>
            <a:r>
              <a:t/>
            </a:r>
            <a:endParaRPr sz="1900">
              <a:solidFill>
                <a:schemeClr val="dk1"/>
              </a:solidFill>
              <a:latin typeface="Open Sans Light"/>
              <a:ea typeface="Open Sans Light"/>
              <a:cs typeface="Open Sans Light"/>
              <a:sym typeface="Open Sans Light"/>
            </a:endParaRPr>
          </a:p>
          <a:p>
            <a:pPr indent="0" lvl="0" marL="0" rtl="0" algn="l">
              <a:lnSpc>
                <a:spcPct val="80000"/>
              </a:lnSpc>
              <a:spcBef>
                <a:spcPts val="0"/>
              </a:spcBef>
              <a:spcAft>
                <a:spcPts val="0"/>
              </a:spcAft>
              <a:buNone/>
            </a:pPr>
            <a:r>
              <a:t/>
            </a:r>
            <a:endParaRPr sz="1900">
              <a:solidFill>
                <a:schemeClr val="dk1"/>
              </a:solidFill>
              <a:latin typeface="Open Sans Light"/>
              <a:ea typeface="Open Sans Light"/>
              <a:cs typeface="Open Sans Light"/>
              <a:sym typeface="Open Sans Light"/>
            </a:endParaRPr>
          </a:p>
        </p:txBody>
      </p:sp>
      <p:sp>
        <p:nvSpPr>
          <p:cNvPr id="342" name="Google Shape;34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Platform specification </a:t>
            </a:r>
            <a:endParaRPr/>
          </a:p>
        </p:txBody>
      </p:sp>
      <p:sp>
        <p:nvSpPr>
          <p:cNvPr id="348" name="Google Shape;34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49" name="Google Shape;349;p49"/>
          <p:cNvPicPr preferRelativeResize="0"/>
          <p:nvPr/>
        </p:nvPicPr>
        <p:blipFill>
          <a:blip r:embed="rId3">
            <a:alphaModFix/>
          </a:blip>
          <a:stretch>
            <a:fillRect/>
          </a:stretch>
        </p:blipFill>
        <p:spPr>
          <a:xfrm>
            <a:off x="59450" y="1390663"/>
            <a:ext cx="4865601" cy="2708876"/>
          </a:xfrm>
          <a:prstGeom prst="rect">
            <a:avLst/>
          </a:prstGeom>
          <a:noFill/>
          <a:ln>
            <a:noFill/>
          </a:ln>
        </p:spPr>
      </p:pic>
      <p:sp>
        <p:nvSpPr>
          <p:cNvPr id="350" name="Google Shape;350;p49"/>
          <p:cNvSpPr txBox="1"/>
          <p:nvPr/>
        </p:nvSpPr>
        <p:spPr>
          <a:xfrm>
            <a:off x="4890250" y="1151400"/>
            <a:ext cx="4068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Enables a single binary OS image distribution model.</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200">
                <a:solidFill>
                  <a:schemeClr val="dk1"/>
                </a:solidFill>
                <a:latin typeface="Open Sans"/>
                <a:ea typeface="Open Sans"/>
                <a:cs typeface="Open Sans"/>
                <a:sym typeface="Open Sans"/>
              </a:rPr>
              <a:t>Ties together hardware (SoC), firmware (BRS) and security specifications:</a:t>
            </a:r>
            <a:endParaRPr b="1"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latin typeface="Open Sans"/>
                <a:ea typeface="Open Sans"/>
                <a:cs typeface="Open Sans"/>
                <a:sym typeface="Open Sans"/>
              </a:rPr>
              <a:t>Standardized set of SW capabilities.</a:t>
            </a: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latin typeface="Open Sans"/>
                <a:ea typeface="Open Sans"/>
                <a:cs typeface="Open Sans"/>
                <a:sym typeface="Open Sans"/>
              </a:rPr>
              <a:t>OS loader interfaces, hardware description mechanisms, etc.</a:t>
            </a:r>
            <a:endParaRPr sz="1200">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latin typeface="Open Sans"/>
                <a:ea typeface="Open Sans"/>
                <a:cs typeface="Open Sans"/>
                <a:sym typeface="Open Sans"/>
              </a:rPr>
              <a:t>Standardized set of HW capabilities.</a:t>
            </a:r>
            <a:endParaRPr sz="1200">
              <a:latin typeface="Open Sans"/>
              <a:ea typeface="Open Sans"/>
              <a:cs typeface="Open Sans"/>
              <a:sym typeface="Open Sans"/>
            </a:endParaRPr>
          </a:p>
          <a:p>
            <a:pPr indent="-304800" lvl="0" marL="914400" rtl="0" algn="l">
              <a:spcBef>
                <a:spcPts val="0"/>
              </a:spcBef>
              <a:spcAft>
                <a:spcPts val="0"/>
              </a:spcAft>
              <a:buSzPts val="1200"/>
              <a:buFont typeface="Open Sans"/>
              <a:buChar char="-"/>
            </a:pPr>
            <a:r>
              <a:rPr lang="en" sz="1200">
                <a:latin typeface="Open Sans"/>
                <a:ea typeface="Open Sans"/>
                <a:cs typeface="Open Sans"/>
                <a:sym typeface="Open Sans"/>
              </a:rPr>
              <a:t>harts, timers, interrupt controllers, PCIe root complexes, RAS, QoS, in-band mgmt., etc.)</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Common security model.</a:t>
            </a:r>
            <a:endParaRPr sz="1200">
              <a:latin typeface="Open Sans"/>
              <a:ea typeface="Open Sans"/>
              <a:cs typeface="Open Sans"/>
              <a:sym typeface="Open Sans"/>
            </a:endParaRPr>
          </a:p>
        </p:txBody>
      </p:sp>
      <p:sp>
        <p:nvSpPr>
          <p:cNvPr id="351" name="Google Shape;351;p49"/>
          <p:cNvSpPr/>
          <p:nvPr/>
        </p:nvSpPr>
        <p:spPr>
          <a:xfrm>
            <a:off x="773200" y="2630575"/>
            <a:ext cx="3412200" cy="8658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52" name="Google Shape;352;p49"/>
          <p:cNvSpPr txBox="1"/>
          <p:nvPr/>
        </p:nvSpPr>
        <p:spPr>
          <a:xfrm>
            <a:off x="2539050" y="4140800"/>
            <a:ext cx="59334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rgbClr val="1F2328"/>
                </a:solidFill>
                <a:highlight>
                  <a:srgbClr val="FFFFFF"/>
                </a:highlight>
              </a:rPr>
              <a:t>A server is a computing system that is designed to manage and distribute resources, services and data to other computers or devices on a network. “It serves” or provides information or resources upon request. Such systems are designed to operate continually and have a higher degree of requirements on RAS, security, quality of service, etc.</a:t>
            </a:r>
            <a:endParaRPr sz="10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Platform TG charter</a:t>
            </a:r>
            <a:endParaRPr/>
          </a:p>
        </p:txBody>
      </p:sp>
      <p:sp>
        <p:nvSpPr>
          <p:cNvPr id="358" name="Google Shape;358;p50"/>
          <p:cNvSpPr txBox="1"/>
          <p:nvPr>
            <p:ph idx="1" type="body"/>
          </p:nvPr>
        </p:nvSpPr>
        <p:spPr>
          <a:xfrm>
            <a:off x="311700" y="863550"/>
            <a:ext cx="8520600" cy="3767400"/>
          </a:xfrm>
          <a:prstGeom prst="rect">
            <a:avLst/>
          </a:prstGeom>
        </p:spPr>
        <p:txBody>
          <a:bodyPr anchorCtr="0" anchor="t" bIns="91425" lIns="91425" spcFirstLastPara="1" rIns="91425" wrap="square" tIns="91425">
            <a:noAutofit/>
          </a:bodyPr>
          <a:lstStyle/>
          <a:p>
            <a:pPr indent="0" lvl="0" marL="0" rtl="0" algn="just">
              <a:lnSpc>
                <a:spcPct val="100000"/>
              </a:lnSpc>
              <a:spcBef>
                <a:spcPts val="1000"/>
              </a:spcBef>
              <a:spcAft>
                <a:spcPts val="0"/>
              </a:spcAft>
              <a:buClr>
                <a:schemeClr val="dk1"/>
              </a:buClr>
              <a:buSzPts val="1100"/>
              <a:buFont typeface="Arial"/>
              <a:buNone/>
            </a:pPr>
            <a:r>
              <a:rPr lang="en" sz="1200">
                <a:solidFill>
                  <a:schemeClr val="dk1"/>
                </a:solidFill>
                <a:latin typeface="Roboto Light"/>
                <a:ea typeface="Roboto Light"/>
                <a:cs typeface="Roboto Light"/>
                <a:sym typeface="Roboto Light"/>
              </a:rPr>
              <a:t>The Server Platform Task Group shall define a specification for a </a:t>
            </a:r>
            <a:r>
              <a:rPr b="1" lang="en" sz="1200">
                <a:solidFill>
                  <a:schemeClr val="dk1"/>
                </a:solidFill>
                <a:latin typeface="Roboto"/>
                <a:ea typeface="Roboto"/>
                <a:cs typeface="Roboto"/>
                <a:sym typeface="Roboto"/>
              </a:rPr>
              <a:t>standardized set of hardware and software capabilities</a:t>
            </a:r>
            <a:r>
              <a:rPr lang="en" sz="1200">
                <a:solidFill>
                  <a:schemeClr val="dk1"/>
                </a:solidFill>
                <a:latin typeface="Roboto Light"/>
                <a:ea typeface="Roboto Light"/>
                <a:cs typeface="Roboto Light"/>
                <a:sym typeface="Roboto Light"/>
              </a:rPr>
              <a:t>, that portable system software (such as operating systems and hypervisors) can rely on being present in a RISC-V server platform.</a:t>
            </a:r>
            <a:endParaRPr sz="1200">
              <a:solidFill>
                <a:schemeClr val="dk1"/>
              </a:solidFill>
              <a:latin typeface="Roboto Light"/>
              <a:ea typeface="Roboto Light"/>
              <a:cs typeface="Roboto Light"/>
              <a:sym typeface="Roboto Light"/>
            </a:endParaRPr>
          </a:p>
          <a:p>
            <a:pPr indent="0" lvl="0" marL="0" rtl="0" algn="just">
              <a:lnSpc>
                <a:spcPct val="100000"/>
              </a:lnSpc>
              <a:spcBef>
                <a:spcPts val="1000"/>
              </a:spcBef>
              <a:spcAft>
                <a:spcPts val="0"/>
              </a:spcAft>
              <a:buClr>
                <a:schemeClr val="dk1"/>
              </a:buClr>
              <a:buSzPts val="1100"/>
              <a:buFont typeface="Arial"/>
              <a:buNone/>
            </a:pPr>
            <a:r>
              <a:rPr lang="en" sz="1200" u="sng">
                <a:solidFill>
                  <a:schemeClr val="hlink"/>
                </a:solidFill>
                <a:latin typeface="Roboto Light"/>
                <a:ea typeface="Roboto Light"/>
                <a:cs typeface="Roboto Light"/>
                <a:sym typeface="Roboto Light"/>
                <a:hlinkClick r:id="rId3"/>
              </a:rPr>
              <a:t>https://github.com/riscv-admin/server-platform/blob/main/charter.adoc</a:t>
            </a:r>
            <a:endParaRPr sz="12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2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1200">
                <a:solidFill>
                  <a:schemeClr val="dk1"/>
                </a:solidFill>
                <a:latin typeface="Roboto Light"/>
                <a:ea typeface="Roboto Light"/>
                <a:cs typeface="Roboto Light"/>
                <a:sym typeface="Roboto Light"/>
              </a:rPr>
              <a:t>The produced specification will tie together the many hardware and software requirements for a server platform, many of which are defined in detail by other RISC-V specs, such as:</a:t>
            </a:r>
            <a:endParaRPr sz="1200">
              <a:solidFill>
                <a:schemeClr val="dk1"/>
              </a:solidFill>
              <a:latin typeface="Roboto Light"/>
              <a:ea typeface="Roboto Light"/>
              <a:cs typeface="Roboto Light"/>
              <a:sym typeface="Roboto Light"/>
            </a:endParaRPr>
          </a:p>
          <a:p>
            <a:pPr indent="-304800" lvl="0" marL="45720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ISA Profiles</a:t>
            </a:r>
            <a:endParaRPr sz="1200">
              <a:solidFill>
                <a:schemeClr val="dk1"/>
              </a:solidFill>
              <a:latin typeface="Roboto Light"/>
              <a:ea typeface="Roboto Light"/>
              <a:cs typeface="Roboto Light"/>
              <a:sym typeface="Roboto Light"/>
            </a:endParaRPr>
          </a:p>
          <a:p>
            <a:pPr indent="-304800" lvl="0" marL="45720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Boot and Runtime Services</a:t>
            </a:r>
            <a:endParaRPr sz="1200">
              <a:solidFill>
                <a:schemeClr val="dk1"/>
              </a:solidFill>
              <a:latin typeface="Roboto Light"/>
              <a:ea typeface="Roboto Light"/>
              <a:cs typeface="Roboto Light"/>
              <a:sym typeface="Roboto Light"/>
            </a:endParaRPr>
          </a:p>
          <a:p>
            <a:pPr indent="-304800" lvl="0" marL="45720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Server SoC</a:t>
            </a:r>
            <a:endParaRPr sz="1200">
              <a:solidFill>
                <a:schemeClr val="dk1"/>
              </a:solidFill>
              <a:latin typeface="Roboto Light"/>
              <a:ea typeface="Roboto Light"/>
              <a:cs typeface="Roboto Light"/>
              <a:sym typeface="Roboto Light"/>
            </a:endParaRPr>
          </a:p>
          <a:p>
            <a:pPr indent="-304800" lvl="0" marL="457200" rtl="0" algn="l">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Platform security Model</a:t>
            </a:r>
            <a:endParaRPr sz="12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2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1200">
                <a:solidFill>
                  <a:schemeClr val="dk1"/>
                </a:solidFill>
                <a:latin typeface="Roboto Light"/>
                <a:ea typeface="Roboto Light"/>
                <a:cs typeface="Roboto Light"/>
                <a:sym typeface="Roboto Light"/>
              </a:rPr>
              <a:t>Where applicable, the produced specification shall reference relevant industry standards. The intent is that most of the normative content is developed by other TGs and that the Server Platform Specification is the document that binds everything together and provides a practical architectural guide to achieve the stated goals. It is expected that the Server Platform Specification will add additional (refining) requirements in relevant areas.</a:t>
            </a:r>
            <a:endParaRPr sz="1200">
              <a:solidFill>
                <a:schemeClr val="dk1"/>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TG deliverables - specifications</a:t>
            </a:r>
            <a:endParaRPr/>
          </a:p>
        </p:txBody>
      </p:sp>
      <p:pic>
        <p:nvPicPr>
          <p:cNvPr id="364" name="Google Shape;364;p51"/>
          <p:cNvPicPr preferRelativeResize="0"/>
          <p:nvPr/>
        </p:nvPicPr>
        <p:blipFill>
          <a:blip r:embed="rId3">
            <a:alphaModFix/>
          </a:blip>
          <a:stretch>
            <a:fillRect/>
          </a:stretch>
        </p:blipFill>
        <p:spPr>
          <a:xfrm>
            <a:off x="2723525" y="964336"/>
            <a:ext cx="1114175" cy="1367789"/>
          </a:xfrm>
          <a:prstGeom prst="rect">
            <a:avLst/>
          </a:prstGeom>
          <a:noFill/>
          <a:ln>
            <a:noFill/>
          </a:ln>
        </p:spPr>
      </p:pic>
      <p:pic>
        <p:nvPicPr>
          <p:cNvPr id="365" name="Google Shape;365;p51"/>
          <p:cNvPicPr preferRelativeResize="0"/>
          <p:nvPr/>
        </p:nvPicPr>
        <p:blipFill>
          <a:blip r:embed="rId3">
            <a:alphaModFix/>
          </a:blip>
          <a:stretch>
            <a:fillRect/>
          </a:stretch>
        </p:blipFill>
        <p:spPr>
          <a:xfrm>
            <a:off x="5283025" y="964336"/>
            <a:ext cx="1114175" cy="1367789"/>
          </a:xfrm>
          <a:prstGeom prst="rect">
            <a:avLst/>
          </a:prstGeom>
          <a:noFill/>
          <a:ln>
            <a:noFill/>
          </a:ln>
        </p:spPr>
      </p:pic>
      <p:pic>
        <p:nvPicPr>
          <p:cNvPr id="366" name="Google Shape;366;p51"/>
          <p:cNvPicPr preferRelativeResize="0"/>
          <p:nvPr/>
        </p:nvPicPr>
        <p:blipFill>
          <a:blip r:embed="rId4">
            <a:alphaModFix/>
          </a:blip>
          <a:stretch>
            <a:fillRect/>
          </a:stretch>
        </p:blipFill>
        <p:spPr>
          <a:xfrm>
            <a:off x="4003263" y="1022925"/>
            <a:ext cx="1114188" cy="1114188"/>
          </a:xfrm>
          <a:prstGeom prst="rect">
            <a:avLst/>
          </a:prstGeom>
          <a:noFill/>
          <a:ln>
            <a:noFill/>
          </a:ln>
        </p:spPr>
      </p:pic>
      <p:sp>
        <p:nvSpPr>
          <p:cNvPr id="367" name="Google Shape;367;p51"/>
          <p:cNvSpPr txBox="1"/>
          <p:nvPr/>
        </p:nvSpPr>
        <p:spPr>
          <a:xfrm>
            <a:off x="2051400" y="2412250"/>
            <a:ext cx="2222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Server Platform Requirements Specification 1.0</a:t>
            </a:r>
            <a:endParaRPr sz="1200">
              <a:solidFill>
                <a:schemeClr val="dk1"/>
              </a:solidFill>
              <a:latin typeface="Open Sans"/>
              <a:ea typeface="Open Sans"/>
              <a:cs typeface="Open Sans"/>
              <a:sym typeface="Open Sans"/>
            </a:endParaRPr>
          </a:p>
        </p:txBody>
      </p:sp>
      <p:sp>
        <p:nvSpPr>
          <p:cNvPr id="368" name="Google Shape;368;p51"/>
          <p:cNvSpPr txBox="1"/>
          <p:nvPr/>
        </p:nvSpPr>
        <p:spPr>
          <a:xfrm>
            <a:off x="5117450" y="2412250"/>
            <a:ext cx="222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Server Platform Test Specification 1.0</a:t>
            </a:r>
            <a:endParaRPr sz="1200">
              <a:solidFill>
                <a:schemeClr val="dk1"/>
              </a:solidFill>
              <a:latin typeface="Open Sans"/>
              <a:ea typeface="Open Sans"/>
              <a:cs typeface="Open Sans"/>
              <a:sym typeface="Open Sans"/>
            </a:endParaRPr>
          </a:p>
        </p:txBody>
      </p:sp>
      <p:sp>
        <p:nvSpPr>
          <p:cNvPr id="369" name="Google Shape;369;p51"/>
          <p:cNvSpPr txBox="1"/>
          <p:nvPr/>
        </p:nvSpPr>
        <p:spPr>
          <a:xfrm>
            <a:off x="467050" y="3171450"/>
            <a:ext cx="8520600" cy="1513500"/>
          </a:xfrm>
          <a:prstGeom prst="rect">
            <a:avLst/>
          </a:prstGeom>
          <a:noFill/>
          <a:ln>
            <a:noFill/>
          </a:ln>
        </p:spPr>
        <p:txBody>
          <a:bodyPr anchorCtr="0" anchor="t" bIns="91425" lIns="91425" spcFirstLastPara="1" rIns="91425" wrap="square" tIns="91425">
            <a:spAutoFit/>
          </a:bodyPr>
          <a:lstStyle/>
          <a:p>
            <a:pPr indent="-311150" lvl="0" marL="457200" rtl="0" algn="l">
              <a:spcBef>
                <a:spcPts val="100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Server Platform Requirements Specification</a:t>
            </a:r>
            <a:endParaRPr sz="1300">
              <a:solidFill>
                <a:srgbClr val="434343"/>
              </a:solidFill>
              <a:latin typeface="Open Sans"/>
              <a:ea typeface="Open Sans"/>
              <a:cs typeface="Open Sans"/>
              <a:sym typeface="Open Sans"/>
            </a:endParaRPr>
          </a:p>
          <a:p>
            <a:pPr indent="-311150" lvl="1" marL="9144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Standardized set of HW, SW and security capabilities that OS/Hypervisors can rely on being present in a Server Platform</a:t>
            </a:r>
            <a:endParaRPr sz="1300">
              <a:solidFill>
                <a:srgbClr val="434343"/>
              </a:solidFill>
              <a:latin typeface="Open Sans"/>
              <a:ea typeface="Open Sans"/>
              <a:cs typeface="Open Sans"/>
              <a:sym typeface="Open Sans"/>
            </a:endParaRPr>
          </a:p>
          <a:p>
            <a:pPr indent="-311150" lvl="0" marL="457200" rtl="0" algn="l">
              <a:spcBef>
                <a:spcPts val="100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Server Platform Test Specification</a:t>
            </a:r>
            <a:endParaRPr sz="1300">
              <a:solidFill>
                <a:srgbClr val="434343"/>
              </a:solidFill>
              <a:latin typeface="Open Sans"/>
              <a:ea typeface="Open Sans"/>
              <a:cs typeface="Open Sans"/>
              <a:sym typeface="Open Sans"/>
            </a:endParaRPr>
          </a:p>
          <a:p>
            <a:pPr indent="-311150" lvl="1" marL="9144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Provide hardware/firmware developers and system integrators with a set of tests to verify compliance to the requirements specification</a:t>
            </a:r>
            <a:endParaRPr sz="1300">
              <a:solidFill>
                <a:srgbClr val="434343"/>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with other specs</a:t>
            </a:r>
            <a:endParaRPr/>
          </a:p>
        </p:txBody>
      </p:sp>
      <p:pic>
        <p:nvPicPr>
          <p:cNvPr id="375" name="Google Shape;375;p52"/>
          <p:cNvPicPr preferRelativeResize="0"/>
          <p:nvPr/>
        </p:nvPicPr>
        <p:blipFill>
          <a:blip r:embed="rId3">
            <a:alphaModFix/>
          </a:blip>
          <a:stretch>
            <a:fillRect/>
          </a:stretch>
        </p:blipFill>
        <p:spPr>
          <a:xfrm>
            <a:off x="1236250" y="1734038"/>
            <a:ext cx="552625" cy="678425"/>
          </a:xfrm>
          <a:prstGeom prst="rect">
            <a:avLst/>
          </a:prstGeom>
          <a:noFill/>
          <a:ln>
            <a:noFill/>
          </a:ln>
        </p:spPr>
      </p:pic>
      <p:pic>
        <p:nvPicPr>
          <p:cNvPr id="376" name="Google Shape;376;p52"/>
          <p:cNvPicPr preferRelativeResize="0"/>
          <p:nvPr/>
        </p:nvPicPr>
        <p:blipFill>
          <a:blip r:embed="rId3">
            <a:alphaModFix/>
          </a:blip>
          <a:stretch>
            <a:fillRect/>
          </a:stretch>
        </p:blipFill>
        <p:spPr>
          <a:xfrm>
            <a:off x="2634263" y="1748716"/>
            <a:ext cx="528700" cy="649060"/>
          </a:xfrm>
          <a:prstGeom prst="rect">
            <a:avLst/>
          </a:prstGeom>
          <a:noFill/>
          <a:ln>
            <a:noFill/>
          </a:ln>
        </p:spPr>
      </p:pic>
      <p:pic>
        <p:nvPicPr>
          <p:cNvPr id="377" name="Google Shape;377;p52"/>
          <p:cNvPicPr preferRelativeResize="0"/>
          <p:nvPr/>
        </p:nvPicPr>
        <p:blipFill>
          <a:blip r:embed="rId3">
            <a:alphaModFix/>
          </a:blip>
          <a:stretch>
            <a:fillRect/>
          </a:stretch>
        </p:blipFill>
        <p:spPr>
          <a:xfrm>
            <a:off x="5370525" y="1716363"/>
            <a:ext cx="528700" cy="649050"/>
          </a:xfrm>
          <a:prstGeom prst="rect">
            <a:avLst/>
          </a:prstGeom>
          <a:noFill/>
          <a:ln>
            <a:noFill/>
          </a:ln>
        </p:spPr>
      </p:pic>
      <p:pic>
        <p:nvPicPr>
          <p:cNvPr id="378" name="Google Shape;378;p52"/>
          <p:cNvPicPr preferRelativeResize="0"/>
          <p:nvPr/>
        </p:nvPicPr>
        <p:blipFill>
          <a:blip r:embed="rId3">
            <a:alphaModFix/>
          </a:blip>
          <a:stretch>
            <a:fillRect/>
          </a:stretch>
        </p:blipFill>
        <p:spPr>
          <a:xfrm>
            <a:off x="7250050" y="1748716"/>
            <a:ext cx="528700" cy="649060"/>
          </a:xfrm>
          <a:prstGeom prst="rect">
            <a:avLst/>
          </a:prstGeom>
          <a:noFill/>
          <a:ln>
            <a:noFill/>
          </a:ln>
        </p:spPr>
      </p:pic>
      <p:pic>
        <p:nvPicPr>
          <p:cNvPr id="379" name="Google Shape;379;p52"/>
          <p:cNvPicPr preferRelativeResize="0"/>
          <p:nvPr/>
        </p:nvPicPr>
        <p:blipFill>
          <a:blip r:embed="rId4">
            <a:alphaModFix/>
          </a:blip>
          <a:stretch>
            <a:fillRect/>
          </a:stretch>
        </p:blipFill>
        <p:spPr>
          <a:xfrm>
            <a:off x="4072488" y="2769500"/>
            <a:ext cx="733200" cy="733200"/>
          </a:xfrm>
          <a:prstGeom prst="rect">
            <a:avLst/>
          </a:prstGeom>
          <a:noFill/>
          <a:ln>
            <a:noFill/>
          </a:ln>
        </p:spPr>
      </p:pic>
      <p:pic>
        <p:nvPicPr>
          <p:cNvPr id="380" name="Google Shape;380;p52"/>
          <p:cNvPicPr preferRelativeResize="0"/>
          <p:nvPr/>
        </p:nvPicPr>
        <p:blipFill>
          <a:blip r:embed="rId3">
            <a:alphaModFix/>
          </a:blip>
          <a:stretch>
            <a:fillRect/>
          </a:stretch>
        </p:blipFill>
        <p:spPr>
          <a:xfrm>
            <a:off x="4162783" y="4017600"/>
            <a:ext cx="552625" cy="678431"/>
          </a:xfrm>
          <a:prstGeom prst="rect">
            <a:avLst/>
          </a:prstGeom>
          <a:noFill/>
          <a:ln>
            <a:noFill/>
          </a:ln>
        </p:spPr>
      </p:pic>
      <p:cxnSp>
        <p:nvCxnSpPr>
          <p:cNvPr id="381" name="Google Shape;381;p52"/>
          <p:cNvCxnSpPr>
            <a:stCxn id="375" idx="2"/>
          </p:cNvCxnSpPr>
          <p:nvPr/>
        </p:nvCxnSpPr>
        <p:spPr>
          <a:xfrm>
            <a:off x="1512562" y="2412462"/>
            <a:ext cx="2641500" cy="513300"/>
          </a:xfrm>
          <a:prstGeom prst="straightConnector1">
            <a:avLst/>
          </a:prstGeom>
          <a:noFill/>
          <a:ln cap="flat" cmpd="sng" w="9525">
            <a:solidFill>
              <a:schemeClr val="dk2"/>
            </a:solidFill>
            <a:prstDash val="solid"/>
            <a:round/>
            <a:headEnd len="med" w="med" type="none"/>
            <a:tailEnd len="med" w="med" type="stealth"/>
          </a:ln>
        </p:spPr>
      </p:cxnSp>
      <p:cxnSp>
        <p:nvCxnSpPr>
          <p:cNvPr id="382" name="Google Shape;382;p52"/>
          <p:cNvCxnSpPr>
            <a:stCxn id="376" idx="2"/>
          </p:cNvCxnSpPr>
          <p:nvPr/>
        </p:nvCxnSpPr>
        <p:spPr>
          <a:xfrm>
            <a:off x="2898613" y="2397776"/>
            <a:ext cx="1307100" cy="445200"/>
          </a:xfrm>
          <a:prstGeom prst="straightConnector1">
            <a:avLst/>
          </a:prstGeom>
          <a:noFill/>
          <a:ln cap="flat" cmpd="sng" w="9525">
            <a:solidFill>
              <a:schemeClr val="dk2"/>
            </a:solidFill>
            <a:prstDash val="solid"/>
            <a:round/>
            <a:headEnd len="med" w="med" type="none"/>
            <a:tailEnd len="med" w="med" type="stealth"/>
          </a:ln>
        </p:spPr>
      </p:cxnSp>
      <p:cxnSp>
        <p:nvCxnSpPr>
          <p:cNvPr id="383" name="Google Shape;383;p52"/>
          <p:cNvCxnSpPr>
            <a:stCxn id="377" idx="2"/>
          </p:cNvCxnSpPr>
          <p:nvPr/>
        </p:nvCxnSpPr>
        <p:spPr>
          <a:xfrm flipH="1">
            <a:off x="4649675" y="2365413"/>
            <a:ext cx="985200" cy="508500"/>
          </a:xfrm>
          <a:prstGeom prst="straightConnector1">
            <a:avLst/>
          </a:prstGeom>
          <a:noFill/>
          <a:ln cap="flat" cmpd="sng" w="9525">
            <a:solidFill>
              <a:schemeClr val="dk2"/>
            </a:solidFill>
            <a:prstDash val="solid"/>
            <a:round/>
            <a:headEnd len="med" w="med" type="none"/>
            <a:tailEnd len="med" w="med" type="triangle"/>
          </a:ln>
        </p:spPr>
      </p:cxnSp>
      <p:cxnSp>
        <p:nvCxnSpPr>
          <p:cNvPr id="384" name="Google Shape;384;p52"/>
          <p:cNvCxnSpPr>
            <a:stCxn id="378" idx="2"/>
          </p:cNvCxnSpPr>
          <p:nvPr/>
        </p:nvCxnSpPr>
        <p:spPr>
          <a:xfrm flipH="1">
            <a:off x="4732500" y="2397776"/>
            <a:ext cx="2781900" cy="507300"/>
          </a:xfrm>
          <a:prstGeom prst="straightConnector1">
            <a:avLst/>
          </a:prstGeom>
          <a:noFill/>
          <a:ln cap="flat" cmpd="sng" w="9525">
            <a:solidFill>
              <a:schemeClr val="dk2"/>
            </a:solidFill>
            <a:prstDash val="solid"/>
            <a:round/>
            <a:headEnd len="med" w="med" type="none"/>
            <a:tailEnd len="med" w="med" type="triangle"/>
          </a:ln>
        </p:spPr>
      </p:cxnSp>
      <p:sp>
        <p:nvSpPr>
          <p:cNvPr id="385" name="Google Shape;385;p52"/>
          <p:cNvSpPr txBox="1"/>
          <p:nvPr/>
        </p:nvSpPr>
        <p:spPr>
          <a:xfrm>
            <a:off x="311700" y="839600"/>
            <a:ext cx="2222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Server SoC Requirements Specification 1.0</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Server SoC Test Specification 1.0</a:t>
            </a:r>
            <a:endParaRPr sz="1200">
              <a:solidFill>
                <a:schemeClr val="dk1"/>
              </a:solidFill>
              <a:latin typeface="Open Sans"/>
              <a:ea typeface="Open Sans"/>
              <a:cs typeface="Open Sans"/>
              <a:sym typeface="Open Sans"/>
            </a:endParaRPr>
          </a:p>
        </p:txBody>
      </p:sp>
      <p:sp>
        <p:nvSpPr>
          <p:cNvPr id="386" name="Google Shape;386;p52"/>
          <p:cNvSpPr txBox="1"/>
          <p:nvPr/>
        </p:nvSpPr>
        <p:spPr>
          <a:xfrm>
            <a:off x="2292900" y="839600"/>
            <a:ext cx="172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BRS Requirements Specification 1.0</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BRS Test Specification 1.0</a:t>
            </a:r>
            <a:endParaRPr sz="1200">
              <a:solidFill>
                <a:schemeClr val="dk1"/>
              </a:solidFill>
              <a:latin typeface="Open Sans"/>
              <a:ea typeface="Open Sans"/>
              <a:cs typeface="Open Sans"/>
              <a:sym typeface="Open Sans"/>
            </a:endParaRPr>
          </a:p>
        </p:txBody>
      </p:sp>
      <p:sp>
        <p:nvSpPr>
          <p:cNvPr id="387" name="Google Shape;387;p52"/>
          <p:cNvSpPr txBox="1"/>
          <p:nvPr/>
        </p:nvSpPr>
        <p:spPr>
          <a:xfrm>
            <a:off x="5058400" y="1129925"/>
            <a:ext cx="172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ISA profile</a:t>
            </a:r>
            <a:endParaRPr sz="1200">
              <a:solidFill>
                <a:schemeClr val="dk1"/>
              </a:solidFill>
              <a:latin typeface="Open Sans"/>
              <a:ea typeface="Open Sans"/>
              <a:cs typeface="Open Sans"/>
              <a:sym typeface="Open Sans"/>
            </a:endParaRPr>
          </a:p>
        </p:txBody>
      </p:sp>
      <p:sp>
        <p:nvSpPr>
          <p:cNvPr id="388" name="Google Shape;388;p52"/>
          <p:cNvSpPr txBox="1"/>
          <p:nvPr/>
        </p:nvSpPr>
        <p:spPr>
          <a:xfrm>
            <a:off x="6720750" y="1074375"/>
            <a:ext cx="172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RISC-V Platform Security Model</a:t>
            </a:r>
            <a:endParaRPr sz="1200">
              <a:solidFill>
                <a:schemeClr val="dk1"/>
              </a:solidFill>
              <a:latin typeface="Open Sans"/>
              <a:ea typeface="Open Sans"/>
              <a:cs typeface="Open Sans"/>
              <a:sym typeface="Open Sans"/>
            </a:endParaRPr>
          </a:p>
        </p:txBody>
      </p:sp>
      <p:cxnSp>
        <p:nvCxnSpPr>
          <p:cNvPr id="389" name="Google Shape;389;p52"/>
          <p:cNvCxnSpPr>
            <a:stCxn id="379" idx="2"/>
            <a:endCxn id="380" idx="0"/>
          </p:cNvCxnSpPr>
          <p:nvPr/>
        </p:nvCxnSpPr>
        <p:spPr>
          <a:xfrm>
            <a:off x="4439088" y="3502700"/>
            <a:ext cx="0" cy="514800"/>
          </a:xfrm>
          <a:prstGeom prst="straightConnector1">
            <a:avLst/>
          </a:prstGeom>
          <a:noFill/>
          <a:ln cap="flat" cmpd="sng" w="9525">
            <a:solidFill>
              <a:schemeClr val="dk2"/>
            </a:solidFill>
            <a:prstDash val="solid"/>
            <a:round/>
            <a:headEnd len="med" w="med" type="none"/>
            <a:tailEnd len="med" w="med" type="triangle"/>
          </a:ln>
        </p:spPr>
      </p:cxnSp>
      <p:cxnSp>
        <p:nvCxnSpPr>
          <p:cNvPr id="390" name="Google Shape;390;p52"/>
          <p:cNvCxnSpPr/>
          <p:nvPr/>
        </p:nvCxnSpPr>
        <p:spPr>
          <a:xfrm flipH="1" rot="10800000">
            <a:off x="4805688" y="3122000"/>
            <a:ext cx="1073100" cy="14100"/>
          </a:xfrm>
          <a:prstGeom prst="straightConnector1">
            <a:avLst/>
          </a:prstGeom>
          <a:noFill/>
          <a:ln cap="flat" cmpd="sng" w="9525">
            <a:solidFill>
              <a:schemeClr val="dk2"/>
            </a:solidFill>
            <a:prstDash val="solid"/>
            <a:round/>
            <a:headEnd len="med" w="med" type="triangle"/>
            <a:tailEnd len="med" w="med" type="none"/>
          </a:ln>
        </p:spPr>
      </p:cxnSp>
      <p:sp>
        <p:nvSpPr>
          <p:cNvPr id="391" name="Google Shape;391;p52"/>
          <p:cNvSpPr txBox="1"/>
          <p:nvPr/>
        </p:nvSpPr>
        <p:spPr>
          <a:xfrm>
            <a:off x="5899225" y="2769500"/>
            <a:ext cx="3065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Open Sans"/>
                <a:ea typeface="Open Sans"/>
                <a:cs typeface="Open Sans"/>
                <a:sym typeface="Open Sans"/>
              </a:rPr>
              <a:t>Additional server-specific refinements/mandates on incoming specifications that are server specific.</a:t>
            </a:r>
            <a:endParaRPr sz="1800">
              <a:solidFill>
                <a:srgbClr val="434343"/>
              </a:solidFill>
              <a:latin typeface="Open Sans"/>
              <a:ea typeface="Open Sans"/>
              <a:cs typeface="Open Sans"/>
              <a:sym typeface="Open Sans"/>
            </a:endParaRPr>
          </a:p>
        </p:txBody>
      </p:sp>
      <p:sp>
        <p:nvSpPr>
          <p:cNvPr id="392" name="Google Shape;392;p52"/>
          <p:cNvSpPr txBox="1"/>
          <p:nvPr/>
        </p:nvSpPr>
        <p:spPr>
          <a:xfrm>
            <a:off x="4737550" y="4172175"/>
            <a:ext cx="333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Server Platform Specification 1.0</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Server Platform Test Specification 1.0</a:t>
            </a:r>
            <a:endParaRPr sz="1200">
              <a:solidFill>
                <a:schemeClr val="dk1"/>
              </a:solidFill>
              <a:latin typeface="Open Sans"/>
              <a:ea typeface="Open Sans"/>
              <a:cs typeface="Open Sans"/>
              <a:sym typeface="Open Sans"/>
            </a:endParaRPr>
          </a:p>
        </p:txBody>
      </p:sp>
      <p:sp>
        <p:nvSpPr>
          <p:cNvPr id="393" name="Google Shape;393;p52"/>
          <p:cNvSpPr txBox="1"/>
          <p:nvPr>
            <p:ph idx="1" type="body"/>
          </p:nvPr>
        </p:nvSpPr>
        <p:spPr>
          <a:xfrm>
            <a:off x="125700" y="3182175"/>
            <a:ext cx="3894000" cy="1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Not point in time - expected to evolve</a:t>
            </a:r>
            <a:endParaRPr sz="1000"/>
          </a:p>
          <a:p>
            <a:pPr indent="-292100" lvl="0" marL="457200" rtl="0" algn="l">
              <a:spcBef>
                <a:spcPts val="0"/>
              </a:spcBef>
              <a:spcAft>
                <a:spcPts val="0"/>
              </a:spcAft>
              <a:buSzPts val="1000"/>
              <a:buChar char="-"/>
            </a:pPr>
            <a:r>
              <a:rPr lang="en" sz="1000"/>
              <a:t>Standards - DMTF, CXL, PCI-SIG, etc.</a:t>
            </a:r>
            <a:endParaRPr sz="1000"/>
          </a:p>
          <a:p>
            <a:pPr indent="-292100" lvl="0" marL="457200" rtl="0" algn="l">
              <a:spcBef>
                <a:spcPts val="0"/>
              </a:spcBef>
              <a:spcAft>
                <a:spcPts val="0"/>
              </a:spcAft>
              <a:buSzPts val="1000"/>
              <a:buChar char="-"/>
            </a:pPr>
            <a:r>
              <a:rPr lang="en" sz="1000"/>
              <a:t>New usages, ISA, non-ISA</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Evolution cadence - updated periodically</a:t>
            </a:r>
            <a:endParaRPr sz="1000"/>
          </a:p>
          <a:p>
            <a:pPr indent="-292100" lvl="0" marL="457200" rtl="0" algn="l">
              <a:spcBef>
                <a:spcPts val="0"/>
              </a:spcBef>
              <a:spcAft>
                <a:spcPts val="0"/>
              </a:spcAft>
              <a:buSzPts val="1000"/>
              <a:buChar char="-"/>
            </a:pPr>
            <a:r>
              <a:rPr lang="en" sz="1000"/>
              <a:t>stay up to date with the evolution of dependent specs</a:t>
            </a:r>
            <a:endParaRPr sz="1000"/>
          </a:p>
          <a:p>
            <a:pPr indent="-292100" lvl="0" marL="457200" rtl="0" algn="l">
              <a:spcBef>
                <a:spcPts val="0"/>
              </a:spcBef>
              <a:spcAft>
                <a:spcPts val="0"/>
              </a:spcAft>
              <a:buSzPts val="1000"/>
              <a:buChar char="-"/>
            </a:pPr>
            <a:r>
              <a:rPr lang="en" sz="1000"/>
              <a:t>meet the evolving market requirements</a:t>
            </a:r>
            <a:endParaRPr sz="1000"/>
          </a:p>
          <a:p>
            <a:pPr indent="0" lvl="0" marL="0" rtl="0" algn="l">
              <a:spcBef>
                <a:spcPts val="0"/>
              </a:spcBef>
              <a:spcAft>
                <a:spcPts val="0"/>
              </a:spcAft>
              <a:buNone/>
            </a:pPr>
            <a:r>
              <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Milestones</a:t>
            </a:r>
            <a:endParaRPr/>
          </a:p>
        </p:txBody>
      </p:sp>
      <p:sp>
        <p:nvSpPr>
          <p:cNvPr id="399" name="Google Shape;399;p53"/>
          <p:cNvSpPr txBox="1"/>
          <p:nvPr/>
        </p:nvSpPr>
        <p:spPr>
          <a:xfrm>
            <a:off x="445150" y="899700"/>
            <a:ext cx="70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Jira Spec </a:t>
            </a:r>
            <a:r>
              <a:rPr lang="en" u="sng">
                <a:solidFill>
                  <a:schemeClr val="hlink"/>
                </a:solidFill>
                <a:latin typeface="Open Sans Light"/>
                <a:ea typeface="Open Sans Light"/>
                <a:cs typeface="Open Sans Light"/>
                <a:sym typeface="Open Sans Light"/>
                <a:hlinkClick r:id="rId3"/>
              </a:rPr>
              <a:t>https://jira.riscv.org/browse/RVS-1781</a:t>
            </a:r>
            <a:endParaRPr>
              <a:solidFill>
                <a:schemeClr val="dk1"/>
              </a:solidFill>
              <a:highlight>
                <a:schemeClr val="accent4"/>
              </a:highlight>
              <a:latin typeface="Open Sans Light"/>
              <a:ea typeface="Open Sans Light"/>
              <a:cs typeface="Open Sans Light"/>
              <a:sym typeface="Open Sans Light"/>
            </a:endParaRPr>
          </a:p>
        </p:txBody>
      </p:sp>
      <p:sp>
        <p:nvSpPr>
          <p:cNvPr id="400" name="Google Shape;400;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graphicFrame>
        <p:nvGraphicFramePr>
          <p:cNvPr id="401" name="Google Shape;401;p53"/>
          <p:cNvGraphicFramePr/>
          <p:nvPr/>
        </p:nvGraphicFramePr>
        <p:xfrm>
          <a:off x="2177850" y="1321038"/>
          <a:ext cx="3000000" cy="3000000"/>
        </p:xfrm>
        <a:graphic>
          <a:graphicData uri="http://schemas.openxmlformats.org/drawingml/2006/table">
            <a:tbl>
              <a:tblPr>
                <a:noFill/>
                <a:tableStyleId>{492995BF-51D8-4B85-A612-B58CEA0B10EE}</a:tableStyleId>
              </a:tblPr>
              <a:tblGrid>
                <a:gridCol w="2326500"/>
                <a:gridCol w="1728650"/>
              </a:tblGrid>
              <a:tr h="330800">
                <a:tc>
                  <a:txBody>
                    <a:bodyPr/>
                    <a:lstStyle/>
                    <a:p>
                      <a:pPr indent="0" lvl="0" marL="0" rtl="0" algn="ctr">
                        <a:spcBef>
                          <a:spcPts val="0"/>
                        </a:spcBef>
                        <a:spcAft>
                          <a:spcPts val="0"/>
                        </a:spcAft>
                        <a:buNone/>
                      </a:pPr>
                      <a:r>
                        <a:rPr b="1" lang="en" sz="1100"/>
                        <a:t>Key Milestones</a:t>
                      </a:r>
                      <a:endParaRPr b="1" sz="1100"/>
                    </a:p>
                  </a:txBody>
                  <a:tcPr marT="63500" marB="63500" marR="63500" marL="63500" anchor="ctr">
                    <a:lnL cap="flat" cmpd="sng" w="9525">
                      <a:solidFill>
                        <a:srgbClr val="BDC1C6"/>
                      </a:solidFill>
                      <a:prstDash val="solid"/>
                      <a:round/>
                      <a:headEnd len="sm" w="sm" type="none"/>
                      <a:tailEnd len="sm" w="sm" type="none"/>
                    </a:lnL>
                    <a:lnR cap="flat" cmpd="sng" w="9525">
                      <a:solidFill>
                        <a:srgbClr val="BDC1C6"/>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BDC1C6"/>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rPr b="1" lang="en" sz="1100"/>
                        <a:t>Date </a:t>
                      </a:r>
                      <a:endParaRPr b="1" sz="1100"/>
                    </a:p>
                  </a:txBody>
                  <a:tcPr marT="63500" marB="63500" marR="63500" marL="63500" anchor="ctr">
                    <a:lnL cap="flat" cmpd="sng" w="9525">
                      <a:solidFill>
                        <a:srgbClr val="BDC1C6"/>
                      </a:solidFill>
                      <a:prstDash val="solid"/>
                      <a:round/>
                      <a:headEnd len="sm" w="sm" type="none"/>
                      <a:tailEnd len="sm" w="sm" type="none"/>
                    </a:lnL>
                    <a:lnR cap="flat" cmpd="sng" w="12700">
                      <a:solidFill>
                        <a:srgbClr val="BDC1C6"/>
                      </a:solidFill>
                      <a:prstDash val="solid"/>
                      <a:round/>
                      <a:headEnd len="sm" w="sm" type="none"/>
                      <a:tailEnd len="sm" w="sm" type="none"/>
                    </a:lnR>
                    <a:lnT cap="flat" cmpd="sng" w="12700">
                      <a:solidFill>
                        <a:srgbClr val="BDC1C6"/>
                      </a:solidFill>
                      <a:prstDash val="solid"/>
                      <a:round/>
                      <a:headEnd len="sm" w="sm" type="none"/>
                      <a:tailEnd len="sm" w="sm" type="none"/>
                    </a:lnT>
                    <a:lnB cap="flat" cmpd="sng" w="12700">
                      <a:solidFill>
                        <a:srgbClr val="BDC1C6"/>
                      </a:solidFill>
                      <a:prstDash val="solid"/>
                      <a:round/>
                      <a:headEnd len="sm" w="sm" type="none"/>
                      <a:tailEnd len="sm" w="sm" type="none"/>
                    </a:lnB>
                    <a:solidFill>
                      <a:srgbClr val="F1F3F4"/>
                    </a:solidFill>
                  </a:tcPr>
                </a:tc>
              </a:tr>
              <a:tr h="12700">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Plan Approval</a:t>
                      </a:r>
                      <a:endParaRPr sz="1100">
                        <a:solidFill>
                          <a:schemeClr val="dk1"/>
                        </a:solidFill>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9525">
                      <a:solidFill>
                        <a:srgbClr val="BDC1C6"/>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6/12/2024</a:t>
                      </a:r>
                      <a:endParaRPr sz="1100">
                        <a:solidFill>
                          <a:srgbClr val="0000FF"/>
                        </a:solidFill>
                        <a:highlight>
                          <a:schemeClr val="accent4"/>
                        </a:highlight>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12700">
                      <a:solidFill>
                        <a:srgbClr val="BDC1C6"/>
                      </a:solidFill>
                      <a:prstDash val="solid"/>
                      <a:round/>
                      <a:headEnd len="sm" w="sm" type="none"/>
                      <a:tailEnd len="sm" w="sm" type="none"/>
                    </a:lnR>
                    <a:lnT cap="flat" cmpd="sng" w="12700">
                      <a:solidFill>
                        <a:srgbClr val="BDC1C6"/>
                      </a:solidFill>
                      <a:prstDash val="solid"/>
                      <a:round/>
                      <a:headEnd len="sm" w="sm" type="none"/>
                      <a:tailEnd len="sm" w="sm" type="none"/>
                    </a:lnT>
                    <a:lnB cap="flat" cmpd="sng" w="12700">
                      <a:solidFill>
                        <a:srgbClr val="BDC1C6"/>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Internal Review Start</a:t>
                      </a:r>
                      <a:endParaRPr sz="1100">
                        <a:solidFill>
                          <a:schemeClr val="dk1"/>
                        </a:solidFill>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9525">
                      <a:solidFill>
                        <a:srgbClr val="BDC1C6"/>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9/10/2024</a:t>
                      </a:r>
                      <a:endParaRPr sz="1100">
                        <a:solidFill>
                          <a:srgbClr val="0000FF"/>
                        </a:solidFill>
                        <a:highlight>
                          <a:schemeClr val="accent4"/>
                        </a:highlight>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12700">
                      <a:solidFill>
                        <a:srgbClr val="BDC1C6"/>
                      </a:solidFill>
                      <a:prstDash val="solid"/>
                      <a:round/>
                      <a:headEnd len="sm" w="sm" type="none"/>
                      <a:tailEnd len="sm" w="sm" type="none"/>
                    </a:lnR>
                    <a:lnT cap="flat" cmpd="sng" w="12700">
                      <a:solidFill>
                        <a:srgbClr val="BDC1C6"/>
                      </a:solidFill>
                      <a:prstDash val="solid"/>
                      <a:round/>
                      <a:headEnd len="sm" w="sm" type="none"/>
                      <a:tailEnd len="sm" w="sm" type="none"/>
                    </a:lnT>
                    <a:lnB cap="flat" cmpd="sng" w="12700">
                      <a:solidFill>
                        <a:srgbClr val="BDC1C6"/>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Architecture Review Request</a:t>
                      </a:r>
                      <a:endParaRPr sz="1100">
                        <a:solidFill>
                          <a:schemeClr val="dk1"/>
                        </a:solidFill>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9525">
                      <a:solidFill>
                        <a:srgbClr val="BDC1C6"/>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10/10/2024</a:t>
                      </a:r>
                      <a:endParaRPr sz="1100">
                        <a:solidFill>
                          <a:srgbClr val="0000FF"/>
                        </a:solidFill>
                        <a:highlight>
                          <a:schemeClr val="accent4"/>
                        </a:highlight>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12700">
                      <a:solidFill>
                        <a:srgbClr val="BDC1C6"/>
                      </a:solidFill>
                      <a:prstDash val="solid"/>
                      <a:round/>
                      <a:headEnd len="sm" w="sm" type="none"/>
                      <a:tailEnd len="sm" w="sm" type="none"/>
                    </a:lnR>
                    <a:lnT cap="flat" cmpd="sng" w="12700">
                      <a:solidFill>
                        <a:srgbClr val="BDC1C6"/>
                      </a:solidFill>
                      <a:prstDash val="solid"/>
                      <a:round/>
                      <a:headEnd len="sm" w="sm" type="none"/>
                      <a:tailEnd len="sm" w="sm" type="none"/>
                    </a:lnT>
                    <a:lnB cap="flat" cmpd="sng" w="12700">
                      <a:solidFill>
                        <a:srgbClr val="BDC1C6"/>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Freeze Milestone</a:t>
                      </a:r>
                      <a:endParaRPr sz="1100">
                        <a:solidFill>
                          <a:schemeClr val="dk1"/>
                        </a:solidFill>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9525">
                      <a:solidFill>
                        <a:srgbClr val="BDC1C6"/>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11/16/2024</a:t>
                      </a:r>
                      <a:endParaRPr sz="1100">
                        <a:solidFill>
                          <a:srgbClr val="0000FF"/>
                        </a:solidFill>
                        <a:highlight>
                          <a:schemeClr val="accent4"/>
                        </a:highlight>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12700">
                      <a:solidFill>
                        <a:srgbClr val="BDC1C6"/>
                      </a:solidFill>
                      <a:prstDash val="solid"/>
                      <a:round/>
                      <a:headEnd len="sm" w="sm" type="none"/>
                      <a:tailEnd len="sm" w="sm" type="none"/>
                    </a:lnR>
                    <a:lnT cap="flat" cmpd="sng" w="12700">
                      <a:solidFill>
                        <a:srgbClr val="BDC1C6"/>
                      </a:solidFill>
                      <a:prstDash val="solid"/>
                      <a:round/>
                      <a:headEnd len="sm" w="sm" type="none"/>
                      <a:tailEnd len="sm" w="sm" type="none"/>
                    </a:lnT>
                    <a:lnB cap="flat" cmpd="sng" w="12700">
                      <a:solidFill>
                        <a:srgbClr val="BDC1C6"/>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Public Review Start</a:t>
                      </a:r>
                      <a:endParaRPr sz="1100">
                        <a:solidFill>
                          <a:schemeClr val="dk1"/>
                        </a:solidFill>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9525">
                      <a:solidFill>
                        <a:srgbClr val="BDC1C6"/>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12/17/2024</a:t>
                      </a:r>
                      <a:endParaRPr sz="1100">
                        <a:solidFill>
                          <a:srgbClr val="0000FF"/>
                        </a:solidFill>
                        <a:highlight>
                          <a:schemeClr val="accent4"/>
                        </a:highlight>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12700">
                      <a:solidFill>
                        <a:srgbClr val="BDC1C6"/>
                      </a:solidFill>
                      <a:prstDash val="solid"/>
                      <a:round/>
                      <a:headEnd len="sm" w="sm" type="none"/>
                      <a:tailEnd len="sm" w="sm" type="none"/>
                    </a:lnR>
                    <a:lnT cap="flat" cmpd="sng" w="12700">
                      <a:solidFill>
                        <a:srgbClr val="BDC1C6"/>
                      </a:solidFill>
                      <a:prstDash val="solid"/>
                      <a:round/>
                      <a:headEnd len="sm" w="sm" type="none"/>
                      <a:tailEnd len="sm" w="sm" type="none"/>
                    </a:lnT>
                    <a:lnB cap="flat" cmpd="sng" w="12700">
                      <a:solidFill>
                        <a:srgbClr val="BDC1C6"/>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Ratification-Ready Milestone</a:t>
                      </a:r>
                      <a:endParaRPr sz="1100">
                        <a:solidFill>
                          <a:schemeClr val="dk1"/>
                        </a:solidFill>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9525">
                      <a:solidFill>
                        <a:srgbClr val="BDC1C6"/>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11/23/2024</a:t>
                      </a:r>
                      <a:endParaRPr sz="1100">
                        <a:solidFill>
                          <a:srgbClr val="0000FF"/>
                        </a:solidFill>
                        <a:highlight>
                          <a:schemeClr val="accent4"/>
                        </a:highlight>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12700">
                      <a:solidFill>
                        <a:srgbClr val="BDC1C6"/>
                      </a:solidFill>
                      <a:prstDash val="solid"/>
                      <a:round/>
                      <a:headEnd len="sm" w="sm" type="none"/>
                      <a:tailEnd len="sm" w="sm" type="none"/>
                    </a:lnR>
                    <a:lnT cap="flat" cmpd="sng" w="12700">
                      <a:solidFill>
                        <a:srgbClr val="BDC1C6"/>
                      </a:solidFill>
                      <a:prstDash val="solid"/>
                      <a:round/>
                      <a:headEnd len="sm" w="sm" type="none"/>
                      <a:tailEnd len="sm" w="sm" type="none"/>
                    </a:lnT>
                    <a:lnB cap="flat" cmpd="sng" w="12700">
                      <a:solidFill>
                        <a:srgbClr val="BDC1C6"/>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TSC Approval</a:t>
                      </a:r>
                      <a:endParaRPr sz="1100">
                        <a:solidFill>
                          <a:schemeClr val="dk1"/>
                        </a:solidFill>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9525">
                      <a:solidFill>
                        <a:srgbClr val="BDC1C6"/>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01/15/2025</a:t>
                      </a:r>
                      <a:endParaRPr sz="1100">
                        <a:solidFill>
                          <a:srgbClr val="0000FF"/>
                        </a:solidFill>
                        <a:highlight>
                          <a:schemeClr val="accent4"/>
                        </a:highlight>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12700">
                      <a:solidFill>
                        <a:srgbClr val="BDC1C6"/>
                      </a:solidFill>
                      <a:prstDash val="solid"/>
                      <a:round/>
                      <a:headEnd len="sm" w="sm" type="none"/>
                      <a:tailEnd len="sm" w="sm" type="none"/>
                    </a:lnR>
                    <a:lnT cap="flat" cmpd="sng" w="12700">
                      <a:solidFill>
                        <a:srgbClr val="BDC1C6"/>
                      </a:solidFill>
                      <a:prstDash val="solid"/>
                      <a:round/>
                      <a:headEnd len="sm" w="sm" type="none"/>
                      <a:tailEnd len="sm" w="sm" type="none"/>
                    </a:lnT>
                    <a:lnB cap="flat" cmpd="sng" w="12700">
                      <a:solidFill>
                        <a:srgbClr val="BDC1C6"/>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Board Ratification</a:t>
                      </a:r>
                      <a:endParaRPr sz="1100">
                        <a:solidFill>
                          <a:schemeClr val="dk1"/>
                        </a:solidFill>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9525">
                      <a:solidFill>
                        <a:srgbClr val="BDC1C6"/>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01/30/2025</a:t>
                      </a:r>
                      <a:endParaRPr sz="1100">
                        <a:solidFill>
                          <a:srgbClr val="0000FF"/>
                        </a:solidFill>
                        <a:highlight>
                          <a:schemeClr val="accent4"/>
                        </a:highlight>
                        <a:latin typeface="Calibri"/>
                        <a:ea typeface="Calibri"/>
                        <a:cs typeface="Calibri"/>
                        <a:sym typeface="Calibri"/>
                      </a:endParaRPr>
                    </a:p>
                  </a:txBody>
                  <a:tcPr marT="63500" marB="63500" marR="63500" marL="63500">
                    <a:lnL cap="flat" cmpd="sng" w="9525">
                      <a:solidFill>
                        <a:srgbClr val="BDC1C6"/>
                      </a:solidFill>
                      <a:prstDash val="solid"/>
                      <a:round/>
                      <a:headEnd len="sm" w="sm" type="none"/>
                      <a:tailEnd len="sm" w="sm" type="none"/>
                    </a:lnL>
                    <a:lnR cap="flat" cmpd="sng" w="12700">
                      <a:solidFill>
                        <a:srgbClr val="BDC1C6"/>
                      </a:solidFill>
                      <a:prstDash val="solid"/>
                      <a:round/>
                      <a:headEnd len="sm" w="sm" type="none"/>
                      <a:tailEnd len="sm" w="sm" type="none"/>
                    </a:lnR>
                    <a:lnT cap="flat" cmpd="sng" w="12700">
                      <a:solidFill>
                        <a:srgbClr val="BDC1C6"/>
                      </a:solidFill>
                      <a:prstDash val="solid"/>
                      <a:round/>
                      <a:headEnd len="sm" w="sm" type="none"/>
                      <a:tailEnd len="sm" w="sm" type="none"/>
                    </a:lnT>
                    <a:lnB cap="flat" cmpd="sng" w="12700">
                      <a:solidFill>
                        <a:srgbClr val="BDC1C6"/>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11700" y="216425"/>
            <a:ext cx="8520600" cy="615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2"/>
              </a:buClr>
              <a:buSzPts val="1800"/>
              <a:buFont typeface="Montserrat SemiBold"/>
              <a:buNone/>
            </a:pPr>
            <a:r>
              <a:rPr lang="en"/>
              <a:t>Is this doable?</a:t>
            </a:r>
            <a:endParaRPr/>
          </a:p>
        </p:txBody>
      </p:sp>
      <p:sp>
        <p:nvSpPr>
          <p:cNvPr id="407" name="Google Shape;407;p54"/>
          <p:cNvSpPr txBox="1"/>
          <p:nvPr/>
        </p:nvSpPr>
        <p:spPr>
          <a:xfrm>
            <a:off x="358600" y="976760"/>
            <a:ext cx="8160900" cy="3309000"/>
          </a:xfrm>
          <a:prstGeom prst="rect">
            <a:avLst/>
          </a:prstGeom>
          <a:noFill/>
          <a:ln>
            <a:noFill/>
          </a:ln>
        </p:spPr>
        <p:txBody>
          <a:bodyPr anchorCtr="0" anchor="t" bIns="0" lIns="0" spcFirstLastPara="1" rIns="0" wrap="square" tIns="0">
            <a:noAutofit/>
          </a:bodyPr>
          <a:lstStyle/>
          <a:p>
            <a:pPr indent="-298450" lvl="0" marL="342900" rtl="0" algn="l">
              <a:lnSpc>
                <a:spcPct val="80000"/>
              </a:lnSpc>
              <a:spcBef>
                <a:spcPts val="200"/>
              </a:spcBef>
              <a:spcAft>
                <a:spcPts val="0"/>
              </a:spcAft>
              <a:buClr>
                <a:srgbClr val="3C3C3C"/>
              </a:buClr>
              <a:buSzPts val="2100"/>
              <a:buFont typeface="Open Sans"/>
              <a:buChar char="●"/>
            </a:pPr>
            <a:r>
              <a:rPr lang="en" sz="2100">
                <a:solidFill>
                  <a:srgbClr val="24292F"/>
                </a:solidFill>
                <a:latin typeface="Open Sans Light"/>
                <a:ea typeface="Open Sans Light"/>
                <a:cs typeface="Open Sans Light"/>
                <a:sym typeface="Open Sans Light"/>
              </a:rPr>
              <a:t>Depends on BRS, Server SoC and RISC-V Platform Security Model.</a:t>
            </a:r>
            <a:endParaRPr sz="2100">
              <a:solidFill>
                <a:srgbClr val="24292F"/>
              </a:solidFill>
              <a:latin typeface="Open Sans Light"/>
              <a:ea typeface="Open Sans Light"/>
              <a:cs typeface="Open Sans Light"/>
              <a:sym typeface="Open Sans Light"/>
            </a:endParaRPr>
          </a:p>
          <a:p>
            <a:pPr indent="-298450" lvl="0" marL="342900" rtl="0" algn="l">
              <a:lnSpc>
                <a:spcPct val="80000"/>
              </a:lnSpc>
              <a:spcBef>
                <a:spcPts val="200"/>
              </a:spcBef>
              <a:spcAft>
                <a:spcPts val="0"/>
              </a:spcAft>
              <a:buClr>
                <a:srgbClr val="24292F"/>
              </a:buClr>
              <a:buSzPts val="2100"/>
              <a:buFont typeface="Open Sans Light"/>
              <a:buChar char="●"/>
            </a:pPr>
            <a:r>
              <a:rPr lang="en" sz="2100">
                <a:solidFill>
                  <a:srgbClr val="24292F"/>
                </a:solidFill>
                <a:latin typeface="Open Sans Light"/>
                <a:ea typeface="Open Sans Light"/>
                <a:cs typeface="Open Sans Light"/>
                <a:sym typeface="Open Sans Light"/>
              </a:rPr>
              <a:t>The spec is largely an exercise in integration, tying to together multiple specs for a particular use-case.</a:t>
            </a:r>
            <a:endParaRPr sz="2100">
              <a:solidFill>
                <a:srgbClr val="24292F"/>
              </a:solidFill>
              <a:latin typeface="Open Sans Light"/>
              <a:ea typeface="Open Sans Light"/>
              <a:cs typeface="Open Sans Light"/>
              <a:sym typeface="Open Sans Light"/>
            </a:endParaRPr>
          </a:p>
          <a:p>
            <a:pPr indent="-298450" lvl="0" marL="342900" rtl="0" algn="l">
              <a:lnSpc>
                <a:spcPct val="80000"/>
              </a:lnSpc>
              <a:spcBef>
                <a:spcPts val="200"/>
              </a:spcBef>
              <a:spcAft>
                <a:spcPts val="0"/>
              </a:spcAft>
              <a:buClr>
                <a:srgbClr val="24292F"/>
              </a:buClr>
              <a:buSzPts val="2100"/>
              <a:buFont typeface="Open Sans Light"/>
              <a:buChar char="●"/>
            </a:pPr>
            <a:r>
              <a:rPr lang="en" sz="2100">
                <a:solidFill>
                  <a:srgbClr val="24292F"/>
                </a:solidFill>
                <a:latin typeface="Open Sans Light"/>
                <a:ea typeface="Open Sans Light"/>
                <a:cs typeface="Open Sans Light"/>
                <a:sym typeface="Open Sans Light"/>
              </a:rPr>
              <a:t>We have a good set of SiPs and OSVs represented, many with prior x86 and AArch64 SystemReady experience. </a:t>
            </a:r>
            <a:endParaRPr sz="2100">
              <a:solidFill>
                <a:srgbClr val="24292F"/>
              </a:solidFill>
              <a:latin typeface="Open Sans Light"/>
              <a:ea typeface="Open Sans Light"/>
              <a:cs typeface="Open Sans Light"/>
              <a:sym typeface="Open Sans Light"/>
            </a:endParaRPr>
          </a:p>
          <a:p>
            <a:pPr indent="-298450" lvl="0" marL="342900" rtl="0" algn="l">
              <a:lnSpc>
                <a:spcPct val="80000"/>
              </a:lnSpc>
              <a:spcBef>
                <a:spcPts val="200"/>
              </a:spcBef>
              <a:spcAft>
                <a:spcPts val="0"/>
              </a:spcAft>
              <a:buClr>
                <a:srgbClr val="24292F"/>
              </a:buClr>
              <a:buSzPts val="2100"/>
              <a:buFont typeface="Open Sans Light"/>
              <a:buChar char="●"/>
            </a:pPr>
            <a:r>
              <a:rPr lang="en" sz="2100">
                <a:solidFill>
                  <a:srgbClr val="24292F"/>
                </a:solidFill>
                <a:latin typeface="Open Sans Light"/>
                <a:ea typeface="Open Sans Light"/>
                <a:cs typeface="Open Sans Light"/>
                <a:sym typeface="Open Sans Light"/>
              </a:rPr>
              <a:t>The use-case is well understood with a clear benefit for standardization and significant industry activity to define/refine.</a:t>
            </a:r>
            <a:endParaRPr sz="2100">
              <a:solidFill>
                <a:srgbClr val="24292F"/>
              </a:solidFill>
              <a:latin typeface="Open Sans Light"/>
              <a:ea typeface="Open Sans Light"/>
              <a:cs typeface="Open Sans Light"/>
              <a:sym typeface="Open Sans Light"/>
            </a:endParaRPr>
          </a:p>
          <a:p>
            <a:pPr indent="-298450" lvl="0" marL="342900" rtl="0" algn="l">
              <a:lnSpc>
                <a:spcPct val="80000"/>
              </a:lnSpc>
              <a:spcBef>
                <a:spcPts val="200"/>
              </a:spcBef>
              <a:spcAft>
                <a:spcPts val="0"/>
              </a:spcAft>
              <a:buClr>
                <a:srgbClr val="24292F"/>
              </a:buClr>
              <a:buSzPts val="2100"/>
              <a:buFont typeface="Open Sans"/>
              <a:buChar char="●"/>
            </a:pPr>
            <a:r>
              <a:rPr b="1" lang="en" sz="2100">
                <a:solidFill>
                  <a:srgbClr val="24292F"/>
                </a:solidFill>
                <a:latin typeface="Open Sans"/>
                <a:ea typeface="Open Sans"/>
                <a:cs typeface="Open Sans"/>
                <a:sym typeface="Open Sans"/>
              </a:rPr>
              <a:t>Call to action to OSVs</a:t>
            </a:r>
            <a:endParaRPr b="1" sz="2100">
              <a:solidFill>
                <a:srgbClr val="24292F"/>
              </a:solidFill>
              <a:latin typeface="Open Sans"/>
              <a:ea typeface="Open Sans"/>
              <a:cs typeface="Open Sans"/>
              <a:sym typeface="Open Sans"/>
            </a:endParaRPr>
          </a:p>
          <a:p>
            <a:pPr indent="-298450" lvl="1" marL="685800" rtl="0" algn="l">
              <a:lnSpc>
                <a:spcPct val="80000"/>
              </a:lnSpc>
              <a:spcBef>
                <a:spcPts val="200"/>
              </a:spcBef>
              <a:spcAft>
                <a:spcPts val="0"/>
              </a:spcAft>
              <a:buClr>
                <a:srgbClr val="24292F"/>
              </a:buClr>
              <a:buSzPts val="2100"/>
              <a:buFont typeface="Open Sans"/>
              <a:buChar char="○"/>
            </a:pPr>
            <a:r>
              <a:rPr b="1" lang="en" sz="2100">
                <a:solidFill>
                  <a:srgbClr val="24292F"/>
                </a:solidFill>
                <a:latin typeface="Open Sans"/>
                <a:ea typeface="Open Sans"/>
                <a:cs typeface="Open Sans"/>
                <a:sym typeface="Open Sans"/>
              </a:rPr>
              <a:t>Not just Linux?</a:t>
            </a:r>
            <a:endParaRPr b="1" sz="2100">
              <a:solidFill>
                <a:srgbClr val="24292F"/>
              </a:solidFill>
              <a:latin typeface="Open Sans"/>
              <a:ea typeface="Open Sans"/>
              <a:cs typeface="Open Sans"/>
              <a:sym typeface="Open Sans"/>
            </a:endParaRPr>
          </a:p>
          <a:p>
            <a:pPr indent="-298450" lvl="1" marL="685800" rtl="0" algn="l">
              <a:lnSpc>
                <a:spcPct val="80000"/>
              </a:lnSpc>
              <a:spcBef>
                <a:spcPts val="200"/>
              </a:spcBef>
              <a:spcAft>
                <a:spcPts val="0"/>
              </a:spcAft>
              <a:buClr>
                <a:srgbClr val="24292F"/>
              </a:buClr>
              <a:buSzPts val="2100"/>
              <a:buFont typeface="Open Sans"/>
              <a:buChar char="○"/>
            </a:pPr>
            <a:r>
              <a:rPr b="1" lang="en" sz="2100">
                <a:solidFill>
                  <a:srgbClr val="24292F"/>
                </a:solidFill>
                <a:latin typeface="Open Sans"/>
                <a:ea typeface="Open Sans"/>
                <a:cs typeface="Open Sans"/>
                <a:sym typeface="Open Sans"/>
              </a:rPr>
              <a:t>Public activity</a:t>
            </a:r>
            <a:endParaRPr b="1" sz="2100">
              <a:solidFill>
                <a:srgbClr val="24292F"/>
              </a:solidFill>
              <a:latin typeface="Open Sans"/>
              <a:ea typeface="Open Sans"/>
              <a:cs typeface="Open Sans"/>
              <a:sym typeface="Open Sans"/>
            </a:endParaRPr>
          </a:p>
          <a:p>
            <a:pPr indent="0" lvl="0" marL="0" marR="0" rtl="0" algn="l">
              <a:lnSpc>
                <a:spcPct val="80000"/>
              </a:lnSpc>
              <a:spcBef>
                <a:spcPts val="200"/>
              </a:spcBef>
              <a:spcAft>
                <a:spcPts val="0"/>
              </a:spcAft>
              <a:buClr>
                <a:srgbClr val="3C3C3C"/>
              </a:buClr>
              <a:buSzPts val="750"/>
              <a:buFont typeface="Arial"/>
              <a:buNone/>
            </a:pPr>
            <a:r>
              <a:t/>
            </a:r>
            <a:endParaRPr sz="2100">
              <a:solidFill>
                <a:srgbClr val="24292F"/>
              </a:solidFill>
              <a:latin typeface="Open Sans Light"/>
              <a:ea typeface="Open Sans Light"/>
              <a:cs typeface="Open Sans Light"/>
              <a:sym typeface="Open Sans Light"/>
            </a:endParaRPr>
          </a:p>
        </p:txBody>
      </p:sp>
      <p:sp>
        <p:nvSpPr>
          <p:cNvPr id="408" name="Google Shape;408;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Living and evolving specification</a:t>
            </a:r>
            <a:endParaRPr/>
          </a:p>
        </p:txBody>
      </p:sp>
      <p:sp>
        <p:nvSpPr>
          <p:cNvPr id="414" name="Google Shape;414;p55"/>
          <p:cNvSpPr txBox="1"/>
          <p:nvPr>
            <p:ph idx="1" type="body"/>
          </p:nvPr>
        </p:nvSpPr>
        <p:spPr>
          <a:xfrm>
            <a:off x="311700" y="10140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Evolving specification. There’s no “perfect v1” to dwell on.</a:t>
            </a:r>
            <a:endParaRPr sz="1400"/>
          </a:p>
          <a:p>
            <a:pPr indent="-317500" lvl="0" marL="457200" rtl="0" algn="l">
              <a:spcBef>
                <a:spcPts val="0"/>
              </a:spcBef>
              <a:spcAft>
                <a:spcPts val="0"/>
              </a:spcAft>
              <a:buSzPts val="1400"/>
              <a:buChar char="-"/>
            </a:pPr>
            <a:r>
              <a:rPr lang="en" sz="1400"/>
              <a:t>RISC-V SoC, RISC-V BRS, </a:t>
            </a:r>
            <a:r>
              <a:rPr lang="en" sz="1400"/>
              <a:t>Security</a:t>
            </a:r>
            <a:r>
              <a:rPr lang="en" sz="1400"/>
              <a:t> Model</a:t>
            </a:r>
            <a:endParaRPr sz="1400"/>
          </a:p>
          <a:p>
            <a:pPr indent="-317500" lvl="0" marL="457200" rtl="0" algn="l">
              <a:spcBef>
                <a:spcPts val="0"/>
              </a:spcBef>
              <a:spcAft>
                <a:spcPts val="0"/>
              </a:spcAft>
              <a:buSzPts val="1400"/>
              <a:buChar char="-"/>
            </a:pPr>
            <a:r>
              <a:rPr lang="en" sz="1400"/>
              <a:t>Industry standards - DMTF, OCP, CXL, PCI-SIG, etc.</a:t>
            </a:r>
            <a:endParaRPr sz="1400"/>
          </a:p>
          <a:p>
            <a:pPr indent="-317500" lvl="0" marL="457200" rtl="0" algn="l">
              <a:spcBef>
                <a:spcPts val="0"/>
              </a:spcBef>
              <a:spcAft>
                <a:spcPts val="0"/>
              </a:spcAft>
              <a:buSzPts val="1400"/>
              <a:buChar char="-"/>
            </a:pPr>
            <a:r>
              <a:rPr lang="en" sz="1400"/>
              <a:t>New usages</a:t>
            </a:r>
            <a:endParaRPr sz="1400"/>
          </a:p>
          <a:p>
            <a:pPr indent="-317500" lvl="0" marL="457200" rtl="0" algn="l">
              <a:spcBef>
                <a:spcPts val="0"/>
              </a:spcBef>
              <a:spcAft>
                <a:spcPts val="0"/>
              </a:spcAft>
              <a:buSzPts val="1400"/>
              <a:buChar char="-"/>
            </a:pPr>
            <a:r>
              <a:rPr lang="en" sz="1400"/>
              <a:t>RISC-V ISA profiles</a:t>
            </a:r>
            <a:endParaRPr sz="1400"/>
          </a:p>
          <a:p>
            <a:pPr indent="-317500" lvl="0" marL="457200" rtl="0" algn="l">
              <a:spcBef>
                <a:spcPts val="0"/>
              </a:spcBef>
              <a:spcAft>
                <a:spcPts val="0"/>
              </a:spcAft>
              <a:buSzPts val="1400"/>
              <a:buChar char="-"/>
            </a:pPr>
            <a:r>
              <a:rPr lang="en" sz="1400"/>
              <a:t>RISC-V non-ISA specification.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Need to identify right cadence for evolving, and sync this with dependent TGs (BRS, SoC, etc).</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Expect to follow similar cadence as ISA profiles.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